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7" r:id="rId3"/>
    <p:sldId id="258" r:id="rId4"/>
    <p:sldId id="265" r:id="rId5"/>
    <p:sldId id="267" r:id="rId6"/>
    <p:sldId id="272" r:id="rId7"/>
    <p:sldId id="273" r:id="rId8"/>
    <p:sldId id="275" r:id="rId9"/>
    <p:sldId id="274" r:id="rId10"/>
    <p:sldId id="280" r:id="rId11"/>
    <p:sldId id="270" r:id="rId12"/>
    <p:sldId id="268" r:id="rId13"/>
    <p:sldId id="276" r:id="rId14"/>
    <p:sldId id="277" r:id="rId15"/>
    <p:sldId id="278" r:id="rId16"/>
    <p:sldId id="279" r:id="rId17"/>
    <p:sldId id="281" r:id="rId18"/>
    <p:sldId id="269" r:id="rId1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BC8C1"/>
    <a:srgbClr val="8B8E92"/>
    <a:srgbClr val="ADB0B5"/>
    <a:srgbClr val="0E0F0F"/>
    <a:srgbClr val="B4B7BC"/>
    <a:srgbClr val="E5E8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10" y="645"/>
      </p:cViewPr>
      <p:guideLst/>
    </p:cSldViewPr>
  </p:slideViewPr>
  <p:outlineViewPr>
    <p:cViewPr>
      <p:scale>
        <a:sx n="100" d="100"/>
        <a:sy n="100" d="100"/>
      </p:scale>
      <p:origin x="0" y="-1857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317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D99EA3-3032-4000-A5B3-89DB89619701}" type="datetimeFigureOut">
              <a:rPr lang="ko-KR" altLang="en-US" smtClean="0"/>
              <a:t>2015-09-19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8ACC16-F17C-4359-B06E-6894A80527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00804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tiff>
</file>

<file path=ppt/media/image12.tiff>
</file>

<file path=ppt/media/image14.png>
</file>

<file path=ppt/media/image15.png>
</file>

<file path=ppt/media/image16.png>
</file>

<file path=ppt/media/image18.jpeg>
</file>

<file path=ppt/media/image21.jpeg>
</file>

<file path=ppt/media/image25.png>
</file>

<file path=ppt/media/image26.png>
</file>

<file path=ppt/media/image27.png>
</file>

<file path=ppt/media/image30.png>
</file>

<file path=ppt/media/image33.png>
</file>

<file path=ppt/media/image34.tiff>
</file>

<file path=ppt/media/image35.tiff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778CD9-9B78-41A0-A749-4537ECCA4FFF}" type="datetimeFigureOut">
              <a:rPr lang="ko-KR" altLang="en-US" smtClean="0"/>
              <a:t>2015-09-19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61C6F6-E408-4B7C-9CF7-5B4BE09624A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24652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61C6F6-E408-4B7C-9CF7-5B4BE09624A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67388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slide" Target="../slides/slide11.xml"/><Relationship Id="rId3" Type="http://schemas.openxmlformats.org/officeDocument/2006/relationships/image" Target="../media/image1.emf"/><Relationship Id="rId7" Type="http://schemas.openxmlformats.org/officeDocument/2006/relationships/image" Target="../media/image3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4.xml"/><Relationship Id="rId5" Type="http://schemas.openxmlformats.org/officeDocument/2006/relationships/image" Target="../media/image2.emf"/><Relationship Id="rId4" Type="http://schemas.openxmlformats.org/officeDocument/2006/relationships/slide" Target="../slides/slide2.xml"/><Relationship Id="rId9" Type="http://schemas.openxmlformats.org/officeDocument/2006/relationships/image" Target="../media/image4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2.tif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jpg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370" y="419100"/>
            <a:ext cx="7521976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6565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그림 개체 틀 11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030413" cy="6858000"/>
          </a:xfrm>
          <a:prstGeom prst="rect">
            <a:avLst/>
          </a:prstGeom>
          <a:blipFill dpi="0" rotWithShape="1">
            <a:blip r:embed="rId2"/>
            <a:srcRect/>
            <a:tile tx="0" ty="0" sx="30000" sy="30000" flip="x" algn="tl"/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6" name="직사각형 5"/>
          <p:cNvSpPr/>
          <p:nvPr userDrawn="1"/>
        </p:nvSpPr>
        <p:spPr>
          <a:xfrm>
            <a:off x="2030400" y="0"/>
            <a:ext cx="7113600" cy="6858000"/>
          </a:xfrm>
          <a:prstGeom prst="rect">
            <a:avLst/>
          </a:prstGeom>
          <a:solidFill>
            <a:srgbClr val="7BC8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9450" y="365126"/>
            <a:ext cx="2013750" cy="33846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 b="1">
                <a:solidFill>
                  <a:srgbClr val="7BC8C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altLang="ko-KR" dirty="0" smtClean="0"/>
              <a:t>PROFILE</a:t>
            </a:r>
            <a:endParaRPr lang="ko-KR" altLang="en-US" dirty="0"/>
          </a:p>
        </p:txBody>
      </p:sp>
      <p:cxnSp>
        <p:nvCxnSpPr>
          <p:cNvPr id="147" name="직선 연결선 146"/>
          <p:cNvCxnSpPr/>
          <p:nvPr userDrawn="1"/>
        </p:nvCxnSpPr>
        <p:spPr>
          <a:xfrm>
            <a:off x="6221376" y="397167"/>
            <a:ext cx="0" cy="26323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연결선 147"/>
          <p:cNvCxnSpPr/>
          <p:nvPr userDrawn="1"/>
        </p:nvCxnSpPr>
        <p:spPr>
          <a:xfrm>
            <a:off x="7152617" y="397167"/>
            <a:ext cx="0" cy="26323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직선 연결선 148"/>
          <p:cNvCxnSpPr/>
          <p:nvPr userDrawn="1"/>
        </p:nvCxnSpPr>
        <p:spPr>
          <a:xfrm>
            <a:off x="8083858" y="397167"/>
            <a:ext cx="0" cy="263237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hlinkClick r:id="" action="ppaction://hlinkshowjump?jump=firstslide"/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465042" y="204480"/>
            <a:ext cx="615624" cy="615624"/>
          </a:xfrm>
          <a:prstGeom prst="rect">
            <a:avLst/>
          </a:prstGeom>
        </p:spPr>
      </p:pic>
      <p:pic>
        <p:nvPicPr>
          <p:cNvPr id="4" name="그림 3">
            <a:hlinkClick r:id="rId4" action="ppaction://hlinksldjump"/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363381" y="204480"/>
            <a:ext cx="615624" cy="615624"/>
          </a:xfrm>
          <a:prstGeom prst="rect">
            <a:avLst/>
          </a:prstGeom>
        </p:spPr>
      </p:pic>
      <p:pic>
        <p:nvPicPr>
          <p:cNvPr id="5" name="그림 4">
            <a:hlinkClick r:id="rId6" action="ppaction://hlinksldjump"/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7294622" y="204480"/>
            <a:ext cx="615624" cy="615624"/>
          </a:xfrm>
          <a:prstGeom prst="rect">
            <a:avLst/>
          </a:prstGeom>
        </p:spPr>
      </p:pic>
      <p:pic>
        <p:nvPicPr>
          <p:cNvPr id="7" name="그림 6">
            <a:hlinkClick r:id="rId8" action="ppaction://hlinksldjump"/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8222107" y="204480"/>
            <a:ext cx="615624" cy="61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529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/>
          <p:cNvSpPr>
            <a:spLocks noGrp="1"/>
          </p:cNvSpPr>
          <p:nvPr>
            <p:ph type="title" hasCustomPrompt="1"/>
          </p:nvPr>
        </p:nvSpPr>
        <p:spPr>
          <a:xfrm>
            <a:off x="9450" y="365126"/>
            <a:ext cx="2013750" cy="338463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algn="l">
              <a:defRPr sz="3200" b="1">
                <a:solidFill>
                  <a:srgbClr val="7BC8C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altLang="ko-KR" dirty="0" smtClean="0"/>
              <a:t>WEB 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74760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bg>
      <p:bgPr>
        <a:gradFill>
          <a:gsLst>
            <a:gs pos="64000">
              <a:srgbClr val="8B8E92"/>
            </a:gs>
            <a:gs pos="0">
              <a:srgbClr val="B4B7BC"/>
            </a:gs>
            <a:gs pos="100000">
              <a:srgbClr val="0E0F0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1"/>
          <p:cNvSpPr>
            <a:spLocks noGrp="1"/>
          </p:cNvSpPr>
          <p:nvPr>
            <p:ph type="title" hasCustomPrompt="1"/>
          </p:nvPr>
        </p:nvSpPr>
        <p:spPr>
          <a:xfrm>
            <a:off x="9450" y="365126"/>
            <a:ext cx="2013750" cy="33846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 b="1">
                <a:solidFill>
                  <a:srgbClr val="7BC8C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altLang="ko-KR" dirty="0" smtClean="0"/>
              <a:t>PROFILE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63476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웹소개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70" y="1873860"/>
            <a:ext cx="5135339" cy="4387240"/>
          </a:xfrm>
          <a:prstGeom prst="rect">
            <a:avLst/>
          </a:prstGeom>
        </p:spPr>
      </p:pic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4469606" y="1548607"/>
            <a:ext cx="106362" cy="10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4" name="Oval 6"/>
          <p:cNvSpPr>
            <a:spLocks noChangeArrowheads="1"/>
          </p:cNvSpPr>
          <p:nvPr/>
        </p:nvSpPr>
        <p:spPr bwMode="auto">
          <a:xfrm>
            <a:off x="5708649" y="272926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2" name="Line 81"/>
          <p:cNvSpPr>
            <a:spLocks noChangeShapeType="1"/>
          </p:cNvSpPr>
          <p:nvPr userDrawn="1"/>
        </p:nvSpPr>
        <p:spPr bwMode="auto">
          <a:xfrm flipH="1">
            <a:off x="5684238" y="2394203"/>
            <a:ext cx="29866" cy="68265"/>
          </a:xfrm>
          <a:prstGeom prst="line">
            <a:avLst/>
          </a:prstGeom>
          <a:noFill/>
          <a:ln w="60325" cap="rnd">
            <a:solidFill>
              <a:srgbClr val="7BC8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000"/>
          </a:p>
        </p:txBody>
      </p:sp>
      <p:sp>
        <p:nvSpPr>
          <p:cNvPr id="4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772854" y="288595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http://www.sample.co.kr</a:t>
            </a:r>
            <a:endParaRPr lang="ko-KR" altLang="en-US" dirty="0" smtClean="0"/>
          </a:p>
        </p:txBody>
      </p:sp>
      <p:sp>
        <p:nvSpPr>
          <p:cNvPr id="45" name="Title 1"/>
          <p:cNvSpPr txBox="1">
            <a:spLocks/>
          </p:cNvSpPr>
          <p:nvPr userDrawn="1"/>
        </p:nvSpPr>
        <p:spPr>
          <a:xfrm>
            <a:off x="5772854" y="265578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기존 사이트</a:t>
            </a:r>
            <a:endParaRPr lang="en-US" sz="1400" b="1" dirty="0"/>
          </a:p>
        </p:txBody>
      </p:sp>
      <p:sp>
        <p:nvSpPr>
          <p:cNvPr id="46" name="Oval 6"/>
          <p:cNvSpPr>
            <a:spLocks noChangeArrowheads="1"/>
          </p:cNvSpPr>
          <p:nvPr userDrawn="1"/>
        </p:nvSpPr>
        <p:spPr bwMode="auto">
          <a:xfrm>
            <a:off x="5708649" y="3376199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7" name="Text Placeholder 3"/>
          <p:cNvSpPr>
            <a:spLocks noGrp="1"/>
          </p:cNvSpPr>
          <p:nvPr>
            <p:ph type="body" sz="half" idx="10" hasCustomPrompt="1"/>
          </p:nvPr>
        </p:nvSpPr>
        <p:spPr>
          <a:xfrm>
            <a:off x="5772854" y="3532886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http://www.site.dothome.co.kr</a:t>
            </a:r>
            <a:endParaRPr lang="ko-KR" altLang="en-US" dirty="0" smtClean="0"/>
          </a:p>
        </p:txBody>
      </p:sp>
      <p:sp>
        <p:nvSpPr>
          <p:cNvPr id="48" name="Title 1"/>
          <p:cNvSpPr txBox="1">
            <a:spLocks/>
          </p:cNvSpPr>
          <p:nvPr userDrawn="1"/>
        </p:nvSpPr>
        <p:spPr>
          <a:xfrm>
            <a:off x="5772854" y="3302721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err="1" smtClean="0"/>
              <a:t>리뉴얼</a:t>
            </a:r>
            <a:r>
              <a:rPr lang="ko-KR" altLang="en-US" sz="1400" b="1" dirty="0" smtClean="0"/>
              <a:t> 사이트</a:t>
            </a:r>
            <a:endParaRPr lang="en-US" sz="1400" b="1" dirty="0"/>
          </a:p>
        </p:txBody>
      </p:sp>
      <p:sp>
        <p:nvSpPr>
          <p:cNvPr id="49" name="Oval 6"/>
          <p:cNvSpPr>
            <a:spLocks noChangeArrowheads="1"/>
          </p:cNvSpPr>
          <p:nvPr userDrawn="1"/>
        </p:nvSpPr>
        <p:spPr bwMode="auto">
          <a:xfrm>
            <a:off x="5708649" y="400411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0" name="Text Placeholder 3"/>
          <p:cNvSpPr>
            <a:spLocks noGrp="1"/>
          </p:cNvSpPr>
          <p:nvPr>
            <p:ph type="body" sz="half" idx="11" hasCustomPrompt="1"/>
          </p:nvPr>
        </p:nvSpPr>
        <p:spPr>
          <a:xfrm>
            <a:off x="5772854" y="416080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5</a:t>
            </a:r>
            <a:r>
              <a:rPr lang="ko-KR" altLang="en-US" dirty="0" smtClean="0"/>
              <a:t>주 </a:t>
            </a:r>
            <a:r>
              <a:rPr lang="en-US" altLang="ko-KR" dirty="0" smtClean="0"/>
              <a:t>/ 3</a:t>
            </a:r>
            <a:r>
              <a:rPr lang="ko-KR" altLang="en-US" dirty="0" smtClean="0"/>
              <a:t>인 </a:t>
            </a:r>
            <a:r>
              <a:rPr lang="en-US" altLang="ko-KR" dirty="0" smtClean="0"/>
              <a:t>/ 90%</a:t>
            </a:r>
            <a:endParaRPr lang="ko-KR" altLang="en-US" dirty="0" smtClean="0"/>
          </a:p>
        </p:txBody>
      </p:sp>
      <p:sp>
        <p:nvSpPr>
          <p:cNvPr id="51" name="Title 1"/>
          <p:cNvSpPr txBox="1">
            <a:spLocks/>
          </p:cNvSpPr>
          <p:nvPr userDrawn="1"/>
        </p:nvSpPr>
        <p:spPr>
          <a:xfrm>
            <a:off x="5772854" y="393063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제작기간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인원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참여율</a:t>
            </a:r>
            <a:endParaRPr lang="en-US" sz="1400" b="1" dirty="0"/>
          </a:p>
        </p:txBody>
      </p:sp>
      <p:sp>
        <p:nvSpPr>
          <p:cNvPr id="54" name="Oval 6"/>
          <p:cNvSpPr>
            <a:spLocks noChangeArrowheads="1"/>
          </p:cNvSpPr>
          <p:nvPr userDrawn="1"/>
        </p:nvSpPr>
        <p:spPr bwMode="auto">
          <a:xfrm>
            <a:off x="5708649" y="4598739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5" name="Text Placeholder 3"/>
          <p:cNvSpPr>
            <a:spLocks noGrp="1"/>
          </p:cNvSpPr>
          <p:nvPr>
            <p:ph type="body" sz="half" idx="12" hasCustomPrompt="1"/>
          </p:nvPr>
        </p:nvSpPr>
        <p:spPr>
          <a:xfrm>
            <a:off x="5772854" y="4755426"/>
            <a:ext cx="2949178" cy="624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Photoshop cs6,  Illustrator cs6,</a:t>
            </a:r>
          </a:p>
          <a:p>
            <a:pPr lvl="0"/>
            <a:r>
              <a:rPr lang="en-US" altLang="ko-KR" dirty="0" smtClean="0"/>
              <a:t>Html5/ css3, jQuery</a:t>
            </a:r>
            <a:endParaRPr lang="ko-KR" altLang="en-US" dirty="0" smtClean="0"/>
          </a:p>
        </p:txBody>
      </p:sp>
      <p:sp>
        <p:nvSpPr>
          <p:cNvPr id="56" name="Title 1"/>
          <p:cNvSpPr txBox="1">
            <a:spLocks/>
          </p:cNvSpPr>
          <p:nvPr userDrawn="1"/>
        </p:nvSpPr>
        <p:spPr>
          <a:xfrm>
            <a:off x="5772854" y="4525261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사용 프로그램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언어</a:t>
            </a:r>
            <a:endParaRPr lang="en-US" sz="1400" b="1" dirty="0"/>
          </a:p>
        </p:txBody>
      </p:sp>
      <p:sp>
        <p:nvSpPr>
          <p:cNvPr id="57" name="제목 1"/>
          <p:cNvSpPr>
            <a:spLocks noGrp="1"/>
          </p:cNvSpPr>
          <p:nvPr>
            <p:ph type="title" hasCustomPrompt="1"/>
          </p:nvPr>
        </p:nvSpPr>
        <p:spPr>
          <a:xfrm>
            <a:off x="9450" y="365126"/>
            <a:ext cx="2013750" cy="33846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 b="1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altLang="ko-KR" dirty="0" smtClean="0"/>
              <a:t>WEB 1</a:t>
            </a:r>
            <a:endParaRPr lang="ko-KR" altLang="en-US" dirty="0"/>
          </a:p>
        </p:txBody>
      </p:sp>
      <p:sp>
        <p:nvSpPr>
          <p:cNvPr id="7" name="미디어 개체 틀 6"/>
          <p:cNvSpPr>
            <a:spLocks noGrp="1"/>
          </p:cNvSpPr>
          <p:nvPr>
            <p:ph type="media" sz="quarter" idx="13"/>
          </p:nvPr>
        </p:nvSpPr>
        <p:spPr>
          <a:xfrm>
            <a:off x="847725" y="2256572"/>
            <a:ext cx="4324350" cy="2457450"/>
          </a:xfrm>
          <a:prstGeom prst="rect">
            <a:avLst/>
          </a:prstGeom>
          <a:blipFill>
            <a:blip r:embed="rId3"/>
            <a:tile tx="0" ty="0" sx="30000" sy="30000" flip="x" algn="tl"/>
          </a:blip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ko-KR" altLang="en-US" dirty="0"/>
          </a:p>
        </p:txBody>
      </p:sp>
      <p:sp>
        <p:nvSpPr>
          <p:cNvPr id="63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5772854" y="2287617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ea"/>
                <a:ea typeface="+mj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 err="1" smtClean="0"/>
              <a:t>사이트명</a:t>
            </a:r>
            <a:r>
              <a:rPr lang="ko-KR" altLang="en-US" dirty="0" smtClean="0"/>
              <a:t> 기입</a:t>
            </a:r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9597142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웹소개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-32038" y="0"/>
            <a:ext cx="9185488" cy="6864020"/>
            <a:chOff x="-32038" y="0"/>
            <a:chExt cx="9185488" cy="6864020"/>
          </a:xfrm>
        </p:grpSpPr>
        <p:sp>
          <p:nvSpPr>
            <p:cNvPr id="14" name="직사각형 13"/>
            <p:cNvSpPr/>
            <p:nvPr userDrawn="1"/>
          </p:nvSpPr>
          <p:spPr>
            <a:xfrm>
              <a:off x="-13138" y="0"/>
              <a:ext cx="9166588" cy="6858000"/>
            </a:xfrm>
            <a:prstGeom prst="rect">
              <a:avLst/>
            </a:prstGeom>
            <a:solidFill>
              <a:srgbClr val="B4B7B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" name="직사각형 2"/>
            <p:cNvSpPr/>
            <p:nvPr userDrawn="1"/>
          </p:nvSpPr>
          <p:spPr>
            <a:xfrm>
              <a:off x="-32038" y="2609520"/>
              <a:ext cx="9166588" cy="4254500"/>
            </a:xfrm>
            <a:prstGeom prst="rect">
              <a:avLst/>
            </a:prstGeom>
            <a:gradFill>
              <a:gsLst>
                <a:gs pos="0">
                  <a:srgbClr val="B4B7BC"/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70" y="1873860"/>
            <a:ext cx="5135339" cy="4387240"/>
          </a:xfrm>
          <a:prstGeom prst="rect">
            <a:avLst/>
          </a:prstGeom>
        </p:spPr>
      </p:pic>
      <p:sp>
        <p:nvSpPr>
          <p:cNvPr id="7" name="미디어 개체 틀 6"/>
          <p:cNvSpPr>
            <a:spLocks noGrp="1"/>
          </p:cNvSpPr>
          <p:nvPr>
            <p:ph type="media" sz="quarter" idx="13"/>
          </p:nvPr>
        </p:nvSpPr>
        <p:spPr>
          <a:xfrm>
            <a:off x="847725" y="2256572"/>
            <a:ext cx="4324350" cy="2457450"/>
          </a:xfrm>
          <a:prstGeom prst="rect">
            <a:avLst/>
          </a:prstGeom>
          <a:blipFill>
            <a:blip r:embed="rId3"/>
            <a:tile tx="0" ty="0" sx="30000" sy="30000" flip="x" algn="tl"/>
          </a:blip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ko-KR" altLang="en-US"/>
          </a:p>
        </p:txBody>
      </p:sp>
      <p:sp>
        <p:nvSpPr>
          <p:cNvPr id="57" name="제목 1"/>
          <p:cNvSpPr>
            <a:spLocks noGrp="1"/>
          </p:cNvSpPr>
          <p:nvPr>
            <p:ph type="title" hasCustomPrompt="1"/>
          </p:nvPr>
        </p:nvSpPr>
        <p:spPr>
          <a:xfrm>
            <a:off x="9450" y="365126"/>
            <a:ext cx="2013750" cy="33846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 b="1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altLang="ko-KR" dirty="0" smtClean="0"/>
              <a:t>WEB 1</a:t>
            </a:r>
            <a:endParaRPr lang="ko-KR" altLang="en-US" dirty="0"/>
          </a:p>
        </p:txBody>
      </p:sp>
      <p:sp>
        <p:nvSpPr>
          <p:cNvPr id="29" name="직사각형 28"/>
          <p:cNvSpPr/>
          <p:nvPr userDrawn="1"/>
        </p:nvSpPr>
        <p:spPr>
          <a:xfrm>
            <a:off x="1511300" y="-57150"/>
            <a:ext cx="7689850" cy="6921500"/>
          </a:xfrm>
          <a:prstGeom prst="rect">
            <a:avLst/>
          </a:prstGeom>
          <a:solidFill>
            <a:schemeClr val="tx1">
              <a:lumMod val="50000"/>
              <a:alpha val="91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Oval 6"/>
          <p:cNvSpPr>
            <a:spLocks noChangeArrowheads="1"/>
          </p:cNvSpPr>
          <p:nvPr/>
        </p:nvSpPr>
        <p:spPr bwMode="auto">
          <a:xfrm>
            <a:off x="2085477" y="163133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2" name="Line 81"/>
          <p:cNvSpPr>
            <a:spLocks noChangeShapeType="1"/>
          </p:cNvSpPr>
          <p:nvPr userDrawn="1"/>
        </p:nvSpPr>
        <p:spPr bwMode="auto">
          <a:xfrm flipH="1">
            <a:off x="2061066" y="1142439"/>
            <a:ext cx="29866" cy="68265"/>
          </a:xfrm>
          <a:prstGeom prst="line">
            <a:avLst/>
          </a:prstGeom>
          <a:noFill/>
          <a:ln w="60325" cap="rnd">
            <a:solidFill>
              <a:schemeClr val="tx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2149682" y="1788021"/>
            <a:ext cx="6596112" cy="7661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 smtClean="0"/>
              <a:t>기존 웹사이트를 새로운 디자인으로 </a:t>
            </a:r>
            <a:r>
              <a:rPr lang="ko-KR" altLang="en-US" dirty="0" err="1" smtClean="0"/>
              <a:t>리뉴얼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하게된</a:t>
            </a:r>
            <a:r>
              <a:rPr lang="ko-KR" altLang="en-US" dirty="0" smtClean="0"/>
              <a:t> 이유와 계기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그리고 생각한 디자인의 의도를 설명하세요</a:t>
            </a:r>
            <a:r>
              <a:rPr lang="en-US" altLang="ko-KR" dirty="0" smtClean="0"/>
              <a:t>.</a:t>
            </a:r>
            <a:endParaRPr lang="ko-KR" altLang="en-US" dirty="0" smtClean="0"/>
          </a:p>
        </p:txBody>
      </p:sp>
      <p:sp>
        <p:nvSpPr>
          <p:cNvPr id="45" name="Title 1"/>
          <p:cNvSpPr txBox="1">
            <a:spLocks/>
          </p:cNvSpPr>
          <p:nvPr userDrawn="1"/>
        </p:nvSpPr>
        <p:spPr>
          <a:xfrm>
            <a:off x="2149682" y="155785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latin typeface="+mj-ea"/>
                <a:ea typeface="+mj-ea"/>
              </a:rPr>
              <a:t>PURPOSE</a:t>
            </a:r>
            <a:endParaRPr lang="en-US" sz="1400" b="1" dirty="0">
              <a:latin typeface="+mj-ea"/>
              <a:ea typeface="+mj-ea"/>
            </a:endParaRPr>
          </a:p>
        </p:txBody>
      </p:sp>
      <p:sp>
        <p:nvSpPr>
          <p:cNvPr id="63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2149682" y="1035853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ea"/>
                <a:ea typeface="+mj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 err="1" smtClean="0"/>
              <a:t>사이트명</a:t>
            </a:r>
            <a:r>
              <a:rPr lang="ko-KR" altLang="en-US" dirty="0" smtClean="0"/>
              <a:t> 기입</a:t>
            </a:r>
            <a:endParaRPr lang="ko-KR" altLang="en-US" dirty="0" smtClean="0"/>
          </a:p>
        </p:txBody>
      </p:sp>
      <p:sp>
        <p:nvSpPr>
          <p:cNvPr id="31" name="Oval 6"/>
          <p:cNvSpPr>
            <a:spLocks noChangeArrowheads="1"/>
          </p:cNvSpPr>
          <p:nvPr userDrawn="1"/>
        </p:nvSpPr>
        <p:spPr bwMode="auto">
          <a:xfrm>
            <a:off x="2085477" y="2766509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2" name="Text Placeholder 3"/>
          <p:cNvSpPr>
            <a:spLocks noGrp="1"/>
          </p:cNvSpPr>
          <p:nvPr>
            <p:ph type="body" sz="half" idx="15" hasCustomPrompt="1"/>
          </p:nvPr>
        </p:nvSpPr>
        <p:spPr>
          <a:xfrm>
            <a:off x="2149682" y="2923197"/>
            <a:ext cx="6596112" cy="8012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 smtClean="0"/>
              <a:t>디자인 </a:t>
            </a:r>
            <a:r>
              <a:rPr lang="ko-KR" altLang="en-US" dirty="0" err="1" smtClean="0"/>
              <a:t>적용에대한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컨셉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기획방향 등의 내용을 표기하세요</a:t>
            </a:r>
            <a:r>
              <a:rPr lang="en-US" altLang="ko-KR" dirty="0" smtClean="0"/>
              <a:t>.</a:t>
            </a:r>
            <a:endParaRPr lang="ko-KR" altLang="en-US" dirty="0" smtClean="0"/>
          </a:p>
        </p:txBody>
      </p:sp>
      <p:sp>
        <p:nvSpPr>
          <p:cNvPr id="33" name="Title 1"/>
          <p:cNvSpPr txBox="1">
            <a:spLocks/>
          </p:cNvSpPr>
          <p:nvPr userDrawn="1"/>
        </p:nvSpPr>
        <p:spPr>
          <a:xfrm>
            <a:off x="2149682" y="2693031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latin typeface="+mj-ea"/>
                <a:ea typeface="+mj-ea"/>
              </a:rPr>
              <a:t>CONCEPT</a:t>
            </a:r>
            <a:endParaRPr lang="en-US" sz="1400" b="1" dirty="0">
              <a:latin typeface="+mj-ea"/>
              <a:ea typeface="+mj-ea"/>
            </a:endParaRPr>
          </a:p>
        </p:txBody>
      </p:sp>
      <p:sp>
        <p:nvSpPr>
          <p:cNvPr id="36" name="Oval 6"/>
          <p:cNvSpPr>
            <a:spLocks noChangeArrowheads="1"/>
          </p:cNvSpPr>
          <p:nvPr userDrawn="1"/>
        </p:nvSpPr>
        <p:spPr bwMode="auto">
          <a:xfrm>
            <a:off x="2085477" y="3913030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7" name="Text Placeholder 3"/>
          <p:cNvSpPr>
            <a:spLocks noGrp="1"/>
          </p:cNvSpPr>
          <p:nvPr>
            <p:ph type="body" sz="half" idx="16" hasCustomPrompt="1"/>
          </p:nvPr>
        </p:nvSpPr>
        <p:spPr>
          <a:xfrm>
            <a:off x="3865403" y="4289395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#</a:t>
            </a:r>
            <a:r>
              <a:rPr lang="en-US" altLang="ko-KR" dirty="0" err="1" smtClean="0"/>
              <a:t>aaffaa</a:t>
            </a:r>
            <a:endParaRPr lang="ko-KR" altLang="en-US" dirty="0" smtClean="0"/>
          </a:p>
        </p:txBody>
      </p:sp>
      <p:sp>
        <p:nvSpPr>
          <p:cNvPr id="38" name="Title 1"/>
          <p:cNvSpPr txBox="1">
            <a:spLocks/>
          </p:cNvSpPr>
          <p:nvPr userDrawn="1"/>
        </p:nvSpPr>
        <p:spPr>
          <a:xfrm>
            <a:off x="2149682" y="3839552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latin typeface="+mj-ea"/>
                <a:ea typeface="+mj-ea"/>
              </a:rPr>
              <a:t>COLOR</a:t>
            </a:r>
            <a:r>
              <a:rPr lang="en-US" sz="1400" b="1" baseline="0" dirty="0" smtClean="0">
                <a:latin typeface="+mj-ea"/>
                <a:ea typeface="+mj-ea"/>
              </a:rPr>
              <a:t> / CONTRAST ANALYST</a:t>
            </a:r>
            <a:endParaRPr lang="en-US" sz="1400" b="1" dirty="0">
              <a:latin typeface="+mj-ea"/>
              <a:ea typeface="+mj-ea"/>
            </a:endParaRPr>
          </a:p>
        </p:txBody>
      </p:sp>
      <p:sp>
        <p:nvSpPr>
          <p:cNvPr id="2" name="직사각형 1"/>
          <p:cNvSpPr/>
          <p:nvPr userDrawn="1"/>
        </p:nvSpPr>
        <p:spPr>
          <a:xfrm>
            <a:off x="2166440" y="4294370"/>
            <a:ext cx="1602002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0" name="직사각형 39"/>
          <p:cNvSpPr/>
          <p:nvPr userDrawn="1"/>
        </p:nvSpPr>
        <p:spPr>
          <a:xfrm>
            <a:off x="2166440" y="4651531"/>
            <a:ext cx="1602002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41" name="직사각형 40"/>
          <p:cNvSpPr/>
          <p:nvPr userDrawn="1"/>
        </p:nvSpPr>
        <p:spPr>
          <a:xfrm>
            <a:off x="2166440" y="5019879"/>
            <a:ext cx="1602002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2" name="Text Placeholder 3"/>
          <p:cNvSpPr>
            <a:spLocks noGrp="1"/>
          </p:cNvSpPr>
          <p:nvPr>
            <p:ph type="body" sz="half" idx="17" hasCustomPrompt="1"/>
          </p:nvPr>
        </p:nvSpPr>
        <p:spPr>
          <a:xfrm>
            <a:off x="3865403" y="4659106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#</a:t>
            </a:r>
            <a:r>
              <a:rPr lang="en-US" altLang="ko-KR" dirty="0" err="1" smtClean="0"/>
              <a:t>aaffaa</a:t>
            </a:r>
            <a:endParaRPr lang="ko-KR" altLang="en-US" dirty="0" smtClean="0"/>
          </a:p>
        </p:txBody>
      </p:sp>
      <p:sp>
        <p:nvSpPr>
          <p:cNvPr id="64" name="Text Placeholder 3"/>
          <p:cNvSpPr>
            <a:spLocks noGrp="1"/>
          </p:cNvSpPr>
          <p:nvPr>
            <p:ph type="body" sz="half" idx="18" hasCustomPrompt="1"/>
          </p:nvPr>
        </p:nvSpPr>
        <p:spPr>
          <a:xfrm>
            <a:off x="3865403" y="5028817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#</a:t>
            </a:r>
            <a:r>
              <a:rPr lang="en-US" altLang="ko-KR" dirty="0" err="1" smtClean="0"/>
              <a:t>aaffaa</a:t>
            </a:r>
            <a:endParaRPr lang="ko-KR" altLang="en-US" dirty="0" smtClean="0"/>
          </a:p>
        </p:txBody>
      </p:sp>
      <p:sp>
        <p:nvSpPr>
          <p:cNvPr id="65" name="직사각형 64"/>
          <p:cNvSpPr/>
          <p:nvPr userDrawn="1"/>
        </p:nvSpPr>
        <p:spPr>
          <a:xfrm>
            <a:off x="6355863" y="4294370"/>
            <a:ext cx="890821" cy="28450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6" name="직사각형 65"/>
          <p:cNvSpPr/>
          <p:nvPr userDrawn="1"/>
        </p:nvSpPr>
        <p:spPr>
          <a:xfrm>
            <a:off x="6355863" y="4651531"/>
            <a:ext cx="890821" cy="28450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7" name="직사각형 66"/>
          <p:cNvSpPr/>
          <p:nvPr userDrawn="1"/>
        </p:nvSpPr>
        <p:spPr>
          <a:xfrm>
            <a:off x="6355863" y="5019879"/>
            <a:ext cx="890821" cy="28450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8" name="직사각형 67"/>
          <p:cNvSpPr/>
          <p:nvPr userDrawn="1"/>
        </p:nvSpPr>
        <p:spPr>
          <a:xfrm>
            <a:off x="5465042" y="4294370"/>
            <a:ext cx="890821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9" name="직사각형 68"/>
          <p:cNvSpPr/>
          <p:nvPr userDrawn="1"/>
        </p:nvSpPr>
        <p:spPr>
          <a:xfrm>
            <a:off x="5465042" y="4651531"/>
            <a:ext cx="890821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0" name="직사각형 69"/>
          <p:cNvSpPr/>
          <p:nvPr userDrawn="1"/>
        </p:nvSpPr>
        <p:spPr>
          <a:xfrm>
            <a:off x="5465042" y="5019879"/>
            <a:ext cx="890821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71" name="Text Placeholder 3"/>
          <p:cNvSpPr>
            <a:spLocks noGrp="1"/>
          </p:cNvSpPr>
          <p:nvPr>
            <p:ph type="body" sz="half" idx="19" hasCustomPrompt="1"/>
          </p:nvPr>
        </p:nvSpPr>
        <p:spPr>
          <a:xfrm>
            <a:off x="7365841" y="4279869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4.5 : 1</a:t>
            </a:r>
            <a:endParaRPr lang="ko-KR" altLang="en-US" dirty="0" smtClean="0"/>
          </a:p>
        </p:txBody>
      </p:sp>
      <p:sp>
        <p:nvSpPr>
          <p:cNvPr id="72" name="Text Placeholder 3"/>
          <p:cNvSpPr>
            <a:spLocks noGrp="1"/>
          </p:cNvSpPr>
          <p:nvPr>
            <p:ph type="body" sz="half" idx="20" hasCustomPrompt="1"/>
          </p:nvPr>
        </p:nvSpPr>
        <p:spPr>
          <a:xfrm>
            <a:off x="7365841" y="4649580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7 : 1</a:t>
            </a:r>
            <a:endParaRPr lang="ko-KR" altLang="en-US" dirty="0" smtClean="0"/>
          </a:p>
        </p:txBody>
      </p:sp>
      <p:sp>
        <p:nvSpPr>
          <p:cNvPr id="73" name="Text Placeholder 3"/>
          <p:cNvSpPr>
            <a:spLocks noGrp="1"/>
          </p:cNvSpPr>
          <p:nvPr>
            <p:ph type="body" sz="half" idx="21" hasCustomPrompt="1"/>
          </p:nvPr>
        </p:nvSpPr>
        <p:spPr>
          <a:xfrm>
            <a:off x="7365841" y="5019291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3.1 : 1</a:t>
            </a:r>
            <a:endParaRPr lang="ko-KR" altLang="en-US" dirty="0" smtClean="0"/>
          </a:p>
        </p:txBody>
      </p:sp>
      <p:cxnSp>
        <p:nvCxnSpPr>
          <p:cNvPr id="5" name="직선 연결선 4"/>
          <p:cNvCxnSpPr/>
          <p:nvPr userDrawn="1"/>
        </p:nvCxnSpPr>
        <p:spPr>
          <a:xfrm>
            <a:off x="5257800" y="4289395"/>
            <a:ext cx="0" cy="102890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79935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웹소개01">
    <p:bg>
      <p:bgPr>
        <a:gradFill>
          <a:gsLst>
            <a:gs pos="64000">
              <a:srgbClr val="8B8E92"/>
            </a:gs>
            <a:gs pos="0">
              <a:srgbClr val="B4B7BC"/>
            </a:gs>
            <a:gs pos="100000">
              <a:srgbClr val="0E0F0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70" y="1873860"/>
            <a:ext cx="5135339" cy="4387240"/>
          </a:xfrm>
          <a:prstGeom prst="rect">
            <a:avLst/>
          </a:prstGeom>
        </p:spPr>
      </p:pic>
      <p:sp>
        <p:nvSpPr>
          <p:cNvPr id="7" name="미디어 개체 틀 6"/>
          <p:cNvSpPr>
            <a:spLocks noGrp="1"/>
          </p:cNvSpPr>
          <p:nvPr>
            <p:ph type="media" sz="quarter" idx="13"/>
          </p:nvPr>
        </p:nvSpPr>
        <p:spPr>
          <a:xfrm>
            <a:off x="847725" y="2256572"/>
            <a:ext cx="4324350" cy="2457450"/>
          </a:xfrm>
          <a:prstGeom prst="rect">
            <a:avLst/>
          </a:prstGeom>
          <a:blipFill>
            <a:blip r:embed="rId3"/>
            <a:tile tx="0" ty="0" sx="30000" sy="30000" flip="x" algn="tl"/>
          </a:blipFill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ko-KR" altLang="en-US"/>
          </a:p>
        </p:txBody>
      </p:sp>
      <p:sp>
        <p:nvSpPr>
          <p:cNvPr id="57" name="제목 1"/>
          <p:cNvSpPr>
            <a:spLocks noGrp="1"/>
          </p:cNvSpPr>
          <p:nvPr>
            <p:ph type="title" hasCustomPrompt="1"/>
          </p:nvPr>
        </p:nvSpPr>
        <p:spPr>
          <a:xfrm>
            <a:off x="9450" y="365126"/>
            <a:ext cx="2013750" cy="33846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 b="1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altLang="ko-KR" dirty="0" smtClean="0"/>
              <a:t>WEB 1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956515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웹소개01">
    <p:bg>
      <p:bgPr>
        <a:gradFill>
          <a:gsLst>
            <a:gs pos="64000">
              <a:srgbClr val="8B8E92"/>
            </a:gs>
            <a:gs pos="0">
              <a:srgbClr val="B4B7BC"/>
            </a:gs>
            <a:gs pos="100000">
              <a:srgbClr val="0E0F0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634" y="1959957"/>
            <a:ext cx="4579303" cy="3912205"/>
          </a:xfrm>
          <a:prstGeom prst="rect">
            <a:avLst/>
          </a:prstGeom>
        </p:spPr>
      </p:pic>
      <p:sp>
        <p:nvSpPr>
          <p:cNvPr id="69" name="미디어 개체 틀 6"/>
          <p:cNvSpPr>
            <a:spLocks noGrp="1"/>
          </p:cNvSpPr>
          <p:nvPr>
            <p:ph type="media" sz="quarter" idx="18"/>
          </p:nvPr>
        </p:nvSpPr>
        <p:spPr>
          <a:xfrm>
            <a:off x="1313301" y="2328421"/>
            <a:ext cx="3858467" cy="2177066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>
            <a:normAutofit/>
          </a:bodyPr>
          <a:lstStyle>
            <a:lvl1pPr>
              <a:defRPr lang="ko-KR" altLang="en-US" dirty="0"/>
            </a:lvl1pPr>
          </a:lstStyle>
          <a:p>
            <a:endParaRPr lang="ko-KR" altLang="en-US" dirty="0"/>
          </a:p>
        </p:txBody>
      </p:sp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4469606" y="1548607"/>
            <a:ext cx="106362" cy="10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" name="제목 1"/>
          <p:cNvSpPr>
            <a:spLocks noGrp="1"/>
          </p:cNvSpPr>
          <p:nvPr>
            <p:ph type="title" hasCustomPrompt="1"/>
          </p:nvPr>
        </p:nvSpPr>
        <p:spPr>
          <a:xfrm>
            <a:off x="9450" y="365126"/>
            <a:ext cx="2013750" cy="33846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 b="1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altLang="ko-KR" dirty="0" smtClean="0"/>
              <a:t>WEB 1</a:t>
            </a:r>
            <a:endParaRPr lang="ko-KR" altLang="en-US" dirty="0"/>
          </a:p>
        </p:txBody>
      </p:sp>
      <p:pic>
        <p:nvPicPr>
          <p:cNvPr id="31" name="그림 30" descr="note_pc"/>
          <p:cNvPicPr>
            <a:picLocks noGrp="1" noChangeAspect="1"/>
          </p:cNvPicPr>
          <p:nvPr isPhoto="1" userDrawn="1"/>
        </p:nvPicPr>
        <p:blipFill>
          <a:blip r:embed="rId4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9" y="3688405"/>
            <a:ext cx="3584542" cy="2249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그림 31" descr="tablet"/>
          <p:cNvPicPr>
            <a:picLocks noGrp="1" noChangeAspect="1"/>
          </p:cNvPicPr>
          <p:nvPr isPhoto="1"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171" y="4043363"/>
            <a:ext cx="1590757" cy="1947313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미디어 개체 틀 6"/>
          <p:cNvSpPr>
            <a:spLocks noGrp="1"/>
          </p:cNvSpPr>
          <p:nvPr>
            <p:ph type="media" sz="quarter" idx="15"/>
          </p:nvPr>
        </p:nvSpPr>
        <p:spPr>
          <a:xfrm>
            <a:off x="620708" y="3971925"/>
            <a:ext cx="2452692" cy="1559069"/>
          </a:xfrm>
          <a:prstGeom prst="rect">
            <a:avLst/>
          </a:prstGeom>
          <a:blipFill>
            <a:blip r:embed="rId6"/>
            <a:tile tx="0" ty="0" sx="30000" sy="30000" flip="x" algn="tl"/>
          </a:blip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ko-KR" altLang="en-US"/>
          </a:p>
        </p:txBody>
      </p:sp>
      <p:sp>
        <p:nvSpPr>
          <p:cNvPr id="39" name="미디어 개체 틀 6"/>
          <p:cNvSpPr>
            <a:spLocks noGrp="1"/>
          </p:cNvSpPr>
          <p:nvPr>
            <p:ph type="media" sz="quarter" idx="16"/>
          </p:nvPr>
        </p:nvSpPr>
        <p:spPr>
          <a:xfrm>
            <a:off x="4171950" y="4251752"/>
            <a:ext cx="1067505" cy="1447373"/>
          </a:xfrm>
          <a:prstGeom prst="rect">
            <a:avLst/>
          </a:prstGeom>
          <a:blipFill>
            <a:blip r:embed="rId6"/>
            <a:tile tx="0" ty="0" sx="30000" sy="30000" flip="x" algn="tl"/>
          </a:blip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ko-KR" altLang="en-US" dirty="0"/>
          </a:p>
        </p:txBody>
      </p:sp>
      <p:pic>
        <p:nvPicPr>
          <p:cNvPr id="35" name="그림 34" descr="mobile"/>
          <p:cNvPicPr>
            <a:picLocks noGrp="1" noChangeAspect="1"/>
          </p:cNvPicPr>
          <p:nvPr isPhoto="1"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632" y="4594389"/>
            <a:ext cx="1003036" cy="16866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미디어 개체 틀 6"/>
          <p:cNvSpPr>
            <a:spLocks noGrp="1"/>
          </p:cNvSpPr>
          <p:nvPr>
            <p:ph type="media" sz="quarter" idx="17"/>
          </p:nvPr>
        </p:nvSpPr>
        <p:spPr>
          <a:xfrm>
            <a:off x="3638506" y="4795894"/>
            <a:ext cx="600119" cy="1122991"/>
          </a:xfrm>
          <a:prstGeom prst="rect">
            <a:avLst/>
          </a:prstGeom>
          <a:blipFill>
            <a:blip r:embed="rId6"/>
            <a:tile tx="0" ty="0" sx="30000" sy="30000" flip="x" algn="tl"/>
          </a:blip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ko-KR" altLang="en-US"/>
          </a:p>
        </p:txBody>
      </p:sp>
      <p:sp>
        <p:nvSpPr>
          <p:cNvPr id="41" name="Oval 6"/>
          <p:cNvSpPr>
            <a:spLocks noChangeArrowheads="1"/>
          </p:cNvSpPr>
          <p:nvPr userDrawn="1"/>
        </p:nvSpPr>
        <p:spPr bwMode="auto">
          <a:xfrm>
            <a:off x="5708649" y="272926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3" name="Line 81"/>
          <p:cNvSpPr>
            <a:spLocks noChangeShapeType="1"/>
          </p:cNvSpPr>
          <p:nvPr userDrawn="1"/>
        </p:nvSpPr>
        <p:spPr bwMode="auto">
          <a:xfrm flipH="1">
            <a:off x="5684238" y="2394203"/>
            <a:ext cx="29866" cy="68265"/>
          </a:xfrm>
          <a:prstGeom prst="line">
            <a:avLst/>
          </a:prstGeom>
          <a:noFill/>
          <a:ln w="60325" cap="rnd">
            <a:solidFill>
              <a:srgbClr val="7BC8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000"/>
          </a:p>
        </p:txBody>
      </p:sp>
      <p:sp>
        <p:nvSpPr>
          <p:cNvPr id="52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772854" y="288595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http://www.sample.co.kr</a:t>
            </a:r>
            <a:endParaRPr lang="ko-KR" altLang="en-US" dirty="0" smtClean="0"/>
          </a:p>
        </p:txBody>
      </p:sp>
      <p:sp>
        <p:nvSpPr>
          <p:cNvPr id="53" name="Title 1"/>
          <p:cNvSpPr txBox="1">
            <a:spLocks/>
          </p:cNvSpPr>
          <p:nvPr userDrawn="1"/>
        </p:nvSpPr>
        <p:spPr>
          <a:xfrm>
            <a:off x="5772854" y="265578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기존 사이트</a:t>
            </a:r>
            <a:endParaRPr lang="en-US" sz="1400" b="1" dirty="0"/>
          </a:p>
        </p:txBody>
      </p:sp>
      <p:sp>
        <p:nvSpPr>
          <p:cNvPr id="58" name="Oval 6"/>
          <p:cNvSpPr>
            <a:spLocks noChangeArrowheads="1"/>
          </p:cNvSpPr>
          <p:nvPr userDrawn="1"/>
        </p:nvSpPr>
        <p:spPr bwMode="auto">
          <a:xfrm>
            <a:off x="5708649" y="3376199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9" name="Text Placeholder 3"/>
          <p:cNvSpPr>
            <a:spLocks noGrp="1"/>
          </p:cNvSpPr>
          <p:nvPr>
            <p:ph type="body" sz="half" idx="10" hasCustomPrompt="1"/>
          </p:nvPr>
        </p:nvSpPr>
        <p:spPr>
          <a:xfrm>
            <a:off x="5772854" y="3532886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http://www.site.dothome.co.kr</a:t>
            </a:r>
            <a:endParaRPr lang="ko-KR" altLang="en-US" dirty="0" smtClean="0"/>
          </a:p>
        </p:txBody>
      </p:sp>
      <p:sp>
        <p:nvSpPr>
          <p:cNvPr id="60" name="Title 1"/>
          <p:cNvSpPr txBox="1">
            <a:spLocks/>
          </p:cNvSpPr>
          <p:nvPr userDrawn="1"/>
        </p:nvSpPr>
        <p:spPr>
          <a:xfrm>
            <a:off x="5772854" y="3302721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err="1" smtClean="0"/>
              <a:t>리뉴얼</a:t>
            </a:r>
            <a:r>
              <a:rPr lang="ko-KR" altLang="en-US" sz="1400" b="1" dirty="0" smtClean="0"/>
              <a:t> 사이트</a:t>
            </a:r>
            <a:endParaRPr lang="en-US" sz="1400" b="1" dirty="0"/>
          </a:p>
        </p:txBody>
      </p:sp>
      <p:sp>
        <p:nvSpPr>
          <p:cNvPr id="61" name="Oval 6"/>
          <p:cNvSpPr>
            <a:spLocks noChangeArrowheads="1"/>
          </p:cNvSpPr>
          <p:nvPr userDrawn="1"/>
        </p:nvSpPr>
        <p:spPr bwMode="auto">
          <a:xfrm>
            <a:off x="5708649" y="400411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2" name="Text Placeholder 3"/>
          <p:cNvSpPr>
            <a:spLocks noGrp="1"/>
          </p:cNvSpPr>
          <p:nvPr>
            <p:ph type="body" sz="half" idx="11" hasCustomPrompt="1"/>
          </p:nvPr>
        </p:nvSpPr>
        <p:spPr>
          <a:xfrm>
            <a:off x="5772854" y="416080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5</a:t>
            </a:r>
            <a:r>
              <a:rPr lang="ko-KR" altLang="en-US" dirty="0" smtClean="0"/>
              <a:t>주 </a:t>
            </a:r>
            <a:r>
              <a:rPr lang="en-US" altLang="ko-KR" dirty="0" smtClean="0"/>
              <a:t>/ 3</a:t>
            </a:r>
            <a:r>
              <a:rPr lang="ko-KR" altLang="en-US" dirty="0" smtClean="0"/>
              <a:t>인 </a:t>
            </a:r>
            <a:r>
              <a:rPr lang="en-US" altLang="ko-KR" dirty="0" smtClean="0"/>
              <a:t>/ 90%</a:t>
            </a:r>
            <a:endParaRPr lang="ko-KR" altLang="en-US" dirty="0" smtClean="0"/>
          </a:p>
        </p:txBody>
      </p:sp>
      <p:sp>
        <p:nvSpPr>
          <p:cNvPr id="64" name="Title 1"/>
          <p:cNvSpPr txBox="1">
            <a:spLocks/>
          </p:cNvSpPr>
          <p:nvPr userDrawn="1"/>
        </p:nvSpPr>
        <p:spPr>
          <a:xfrm>
            <a:off x="5772854" y="393063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제작기간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인원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참여율</a:t>
            </a:r>
            <a:endParaRPr lang="en-US" sz="1400" b="1" dirty="0"/>
          </a:p>
        </p:txBody>
      </p:sp>
      <p:sp>
        <p:nvSpPr>
          <p:cNvPr id="65" name="Oval 6"/>
          <p:cNvSpPr>
            <a:spLocks noChangeArrowheads="1"/>
          </p:cNvSpPr>
          <p:nvPr userDrawn="1"/>
        </p:nvSpPr>
        <p:spPr bwMode="auto">
          <a:xfrm>
            <a:off x="5708649" y="4598739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66" name="Text Placeholder 3"/>
          <p:cNvSpPr>
            <a:spLocks noGrp="1"/>
          </p:cNvSpPr>
          <p:nvPr>
            <p:ph type="body" sz="half" idx="12" hasCustomPrompt="1"/>
          </p:nvPr>
        </p:nvSpPr>
        <p:spPr>
          <a:xfrm>
            <a:off x="5772854" y="4755426"/>
            <a:ext cx="2949178" cy="624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 smtClean="0"/>
              <a:t>Photoshop cs6,  Illustrator cs6,</a:t>
            </a:r>
          </a:p>
          <a:p>
            <a:pPr lvl="0"/>
            <a:r>
              <a:rPr lang="en-US" altLang="ko-KR" dirty="0" smtClean="0"/>
              <a:t>Html5/ css3, jQuery</a:t>
            </a:r>
            <a:endParaRPr lang="ko-KR" altLang="en-US" dirty="0" smtClean="0"/>
          </a:p>
        </p:txBody>
      </p:sp>
      <p:sp>
        <p:nvSpPr>
          <p:cNvPr id="67" name="Title 1"/>
          <p:cNvSpPr txBox="1">
            <a:spLocks/>
          </p:cNvSpPr>
          <p:nvPr userDrawn="1"/>
        </p:nvSpPr>
        <p:spPr>
          <a:xfrm>
            <a:off x="5772854" y="4525261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사용 프로그램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언어</a:t>
            </a:r>
            <a:endParaRPr lang="en-US" sz="1400" b="1" dirty="0"/>
          </a:p>
        </p:txBody>
      </p:sp>
      <p:sp>
        <p:nvSpPr>
          <p:cNvPr id="68" name="Text Placeholder 3"/>
          <p:cNvSpPr>
            <a:spLocks noGrp="1"/>
          </p:cNvSpPr>
          <p:nvPr>
            <p:ph type="body" sz="half" idx="14" hasCustomPrompt="1"/>
          </p:nvPr>
        </p:nvSpPr>
        <p:spPr>
          <a:xfrm>
            <a:off x="5772854" y="2287617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1">
                <a:latin typeface="+mj-ea"/>
                <a:ea typeface="+mj-ea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 err="1" smtClean="0"/>
              <a:t>사이트명</a:t>
            </a:r>
            <a:r>
              <a:rPr lang="ko-KR" altLang="en-US" dirty="0" smtClean="0"/>
              <a:t> 기입</a:t>
            </a:r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93390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 animBg="1"/>
      <p:bldP spid="38" grpId="0" animBg="1"/>
      <p:bldP spid="39" grpId="0" animBg="1"/>
      <p:bldP spid="40" grpId="0" animBg="1"/>
      <p:bldP spid="41" grpId="0" animBg="1"/>
      <p:bldP spid="43" grpId="0" animBg="1"/>
      <p:bldP spid="5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3" grpId="0"/>
      <p:bldP spid="58" grpId="0" animBg="1"/>
      <p:bldP spid="59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/>
      <p:bldP spid="61" grpId="0" animBg="1"/>
      <p:bldP spid="6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4" grpId="0"/>
      <p:bldP spid="65" grpId="0" animBg="1"/>
      <p:bldP spid="66" grpId="0" uiExpand="1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/>
      <p:bldP spid="68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웹소개01">
    <p:bg>
      <p:bgPr>
        <a:gradFill>
          <a:gsLst>
            <a:gs pos="64000">
              <a:srgbClr val="8B8E92"/>
            </a:gs>
            <a:gs pos="0">
              <a:srgbClr val="B4B7BC"/>
            </a:gs>
            <a:gs pos="100000">
              <a:srgbClr val="0E0F0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그림 2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634" y="1959957"/>
            <a:ext cx="4579303" cy="3912205"/>
          </a:xfrm>
          <a:prstGeom prst="rect">
            <a:avLst/>
          </a:prstGeom>
        </p:spPr>
      </p:pic>
      <p:sp>
        <p:nvSpPr>
          <p:cNvPr id="36" name="미디어 개체 틀 6"/>
          <p:cNvSpPr>
            <a:spLocks noGrp="1"/>
          </p:cNvSpPr>
          <p:nvPr>
            <p:ph type="media" sz="quarter" idx="18"/>
          </p:nvPr>
        </p:nvSpPr>
        <p:spPr>
          <a:xfrm>
            <a:off x="1337881" y="2342000"/>
            <a:ext cx="3833887" cy="2180598"/>
          </a:xfrm>
          <a:prstGeom prst="rect">
            <a:avLst/>
          </a:prstGeom>
          <a:blipFill>
            <a:blip r:embed="rId3"/>
            <a:tile tx="0" ty="0" sx="30000" sy="30000" flip="x" algn="tl"/>
          </a:blip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ko-KR" altLang="en-US" dirty="0"/>
          </a:p>
        </p:txBody>
      </p:sp>
      <p:sp>
        <p:nvSpPr>
          <p:cNvPr id="16" name="AutoShape 3"/>
          <p:cNvSpPr>
            <a:spLocks noChangeAspect="1" noChangeArrowheads="1" noTextEdit="1"/>
          </p:cNvSpPr>
          <p:nvPr userDrawn="1"/>
        </p:nvSpPr>
        <p:spPr bwMode="auto">
          <a:xfrm>
            <a:off x="4469606" y="1548607"/>
            <a:ext cx="106362" cy="10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7" name="제목 1"/>
          <p:cNvSpPr>
            <a:spLocks noGrp="1"/>
          </p:cNvSpPr>
          <p:nvPr>
            <p:ph type="title" hasCustomPrompt="1"/>
          </p:nvPr>
        </p:nvSpPr>
        <p:spPr>
          <a:xfrm>
            <a:off x="9450" y="365126"/>
            <a:ext cx="2013750" cy="338463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3200" b="1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altLang="ko-KR" dirty="0" smtClean="0"/>
              <a:t>WEB 1</a:t>
            </a:r>
            <a:endParaRPr lang="ko-KR" altLang="en-US" dirty="0"/>
          </a:p>
        </p:txBody>
      </p:sp>
      <p:pic>
        <p:nvPicPr>
          <p:cNvPr id="31" name="그림 30" descr="note_pc"/>
          <p:cNvPicPr>
            <a:picLocks noGrp="1" noChangeAspect="1"/>
          </p:cNvPicPr>
          <p:nvPr isPhoto="1" userDrawn="1"/>
        </p:nvPicPr>
        <p:blipFill>
          <a:blip r:embed="rId4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9" y="3688405"/>
            <a:ext cx="3584542" cy="2249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그림 31" descr="tablet"/>
          <p:cNvPicPr>
            <a:picLocks noGrp="1" noChangeAspect="1"/>
          </p:cNvPicPr>
          <p:nvPr isPhoto="1"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171" y="4043363"/>
            <a:ext cx="1590757" cy="1947313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미디어 개체 틀 6"/>
          <p:cNvSpPr>
            <a:spLocks noGrp="1"/>
          </p:cNvSpPr>
          <p:nvPr>
            <p:ph type="media" sz="quarter" idx="15"/>
          </p:nvPr>
        </p:nvSpPr>
        <p:spPr>
          <a:xfrm>
            <a:off x="620708" y="3971925"/>
            <a:ext cx="2452692" cy="1559069"/>
          </a:xfrm>
          <a:prstGeom prst="rect">
            <a:avLst/>
          </a:prstGeom>
          <a:blipFill>
            <a:blip r:embed="rId3"/>
            <a:tile tx="0" ty="0" sx="30000" sy="30000" flip="x" algn="tl"/>
          </a:blip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ko-KR" altLang="en-US"/>
          </a:p>
        </p:txBody>
      </p:sp>
      <p:sp>
        <p:nvSpPr>
          <p:cNvPr id="39" name="미디어 개체 틀 6"/>
          <p:cNvSpPr>
            <a:spLocks noGrp="1"/>
          </p:cNvSpPr>
          <p:nvPr>
            <p:ph type="media" sz="quarter" idx="16"/>
          </p:nvPr>
        </p:nvSpPr>
        <p:spPr>
          <a:xfrm>
            <a:off x="4171950" y="4251752"/>
            <a:ext cx="1067505" cy="1447373"/>
          </a:xfrm>
          <a:prstGeom prst="rect">
            <a:avLst/>
          </a:prstGeom>
          <a:blipFill>
            <a:blip r:embed="rId3"/>
            <a:tile tx="0" ty="0" sx="30000" sy="30000" flip="x" algn="tl"/>
          </a:blip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ko-KR" altLang="en-US" dirty="0"/>
          </a:p>
        </p:txBody>
      </p:sp>
      <p:pic>
        <p:nvPicPr>
          <p:cNvPr id="35" name="그림 34" descr="mobile"/>
          <p:cNvPicPr>
            <a:picLocks noGrp="1" noChangeAspect="1"/>
          </p:cNvPicPr>
          <p:nvPr isPhoto="1"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632" y="4594389"/>
            <a:ext cx="1003036" cy="1686694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미디어 개체 틀 6"/>
          <p:cNvSpPr>
            <a:spLocks noGrp="1"/>
          </p:cNvSpPr>
          <p:nvPr>
            <p:ph type="media" sz="quarter" idx="17"/>
          </p:nvPr>
        </p:nvSpPr>
        <p:spPr>
          <a:xfrm>
            <a:off x="3638506" y="4795894"/>
            <a:ext cx="600119" cy="1122991"/>
          </a:xfrm>
          <a:prstGeom prst="rect">
            <a:avLst/>
          </a:prstGeom>
          <a:blipFill>
            <a:blip r:embed="rId3"/>
            <a:tile tx="0" ty="0" sx="30000" sy="30000" flip="x" algn="tl"/>
          </a:blipFill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7438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8" grpId="0" animBg="1"/>
      <p:bldP spid="39" grpId="0" animBg="1"/>
      <p:bldP spid="4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" Target="../slides/slide2.xml"/><Relationship Id="rId18" Type="http://schemas.openxmlformats.org/officeDocument/2006/relationships/image" Target="../media/image4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emf"/><Relationship Id="rId17" Type="http://schemas.openxmlformats.org/officeDocument/2006/relationships/slide" Target="../slides/slide11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" Target="../slides/slide1.xml"/><Relationship Id="rId5" Type="http://schemas.openxmlformats.org/officeDocument/2006/relationships/slideLayout" Target="../slideLayouts/slideLayout5.xml"/><Relationship Id="rId15" Type="http://schemas.openxmlformats.org/officeDocument/2006/relationships/slide" Target="../slides/slide4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직선 연결선 13"/>
          <p:cNvCxnSpPr/>
          <p:nvPr userDrawn="1"/>
        </p:nvCxnSpPr>
        <p:spPr>
          <a:xfrm>
            <a:off x="6221376" y="397167"/>
            <a:ext cx="0" cy="263237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 userDrawn="1"/>
        </p:nvCxnSpPr>
        <p:spPr>
          <a:xfrm>
            <a:off x="7152617" y="397167"/>
            <a:ext cx="0" cy="263237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 userDrawn="1"/>
        </p:nvCxnSpPr>
        <p:spPr>
          <a:xfrm>
            <a:off x="8083858" y="397167"/>
            <a:ext cx="0" cy="263237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그림 16">
            <a:hlinkClick r:id="rId11" action="ppaction://hlinksldjump"/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5465042" y="209560"/>
            <a:ext cx="615624" cy="615624"/>
          </a:xfrm>
          <a:prstGeom prst="rect">
            <a:avLst/>
          </a:prstGeom>
        </p:spPr>
      </p:pic>
      <p:pic>
        <p:nvPicPr>
          <p:cNvPr id="18" name="그림 17">
            <a:hlinkClick r:id="rId13" action="ppaction://hlinksldjump"/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6363381" y="209560"/>
            <a:ext cx="615624" cy="615624"/>
          </a:xfrm>
          <a:prstGeom prst="rect">
            <a:avLst/>
          </a:prstGeom>
        </p:spPr>
      </p:pic>
      <p:pic>
        <p:nvPicPr>
          <p:cNvPr id="19" name="그림 18">
            <a:hlinkClick r:id="rId15" action="ppaction://hlinksldjump"/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7294622" y="209560"/>
            <a:ext cx="615624" cy="615624"/>
          </a:xfrm>
          <a:prstGeom prst="rect">
            <a:avLst/>
          </a:prstGeom>
        </p:spPr>
      </p:pic>
      <p:pic>
        <p:nvPicPr>
          <p:cNvPr id="20" name="그림 19">
            <a:hlinkClick r:id="rId17" action="ppaction://hlinksldjump"/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8222107" y="209560"/>
            <a:ext cx="615624" cy="61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385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96" r:id="rId2"/>
    <p:sldLayoutId id="2147483709" r:id="rId3"/>
    <p:sldLayoutId id="2147483698" r:id="rId4"/>
    <p:sldLayoutId id="2147483704" r:id="rId5"/>
    <p:sldLayoutId id="2147483705" r:id="rId6"/>
    <p:sldLayoutId id="2147483706" r:id="rId7"/>
    <p:sldLayoutId id="2147483707" r:id="rId8"/>
    <p:sldLayoutId id="2147483708" r:id="rId9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6" Type="http://schemas.openxmlformats.org/officeDocument/2006/relationships/slide" Target="slide11.xml"/><Relationship Id="rId5" Type="http://schemas.openxmlformats.org/officeDocument/2006/relationships/image" Target="../media/image15.png"/><Relationship Id="rId4" Type="http://schemas.openxmlformats.org/officeDocument/2006/relationships/slide" Target="slide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tiff"/><Relationship Id="rId4" Type="http://schemas.openxmlformats.org/officeDocument/2006/relationships/image" Target="../media/image34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jpeg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3.emf"/><Relationship Id="rId4" Type="http://schemas.openxmlformats.org/officeDocument/2006/relationships/image" Target="../media/image2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0.png"/><Relationship Id="rId4" Type="http://schemas.openxmlformats.org/officeDocument/2006/relationships/image" Target="../media/image2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1807200" y="1928070"/>
            <a:ext cx="5644799" cy="2383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ko-KR" altLang="en-US" sz="1350"/>
          </a:p>
        </p:txBody>
      </p:sp>
      <p:sp>
        <p:nvSpPr>
          <p:cNvPr id="25" name="Freeform 22"/>
          <p:cNvSpPr>
            <a:spLocks/>
          </p:cNvSpPr>
          <p:nvPr/>
        </p:nvSpPr>
        <p:spPr bwMode="auto">
          <a:xfrm>
            <a:off x="3575077" y="2280666"/>
            <a:ext cx="0" cy="688868"/>
          </a:xfrm>
          <a:custGeom>
            <a:avLst/>
            <a:gdLst>
              <a:gd name="T0" fmla="*/ 0 h 422"/>
              <a:gd name="T1" fmla="*/ 422 h 422"/>
              <a:gd name="T2" fmla="*/ 0 h 422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422">
                <a:moveTo>
                  <a:pt x="0" y="0"/>
                </a:moveTo>
                <a:lnTo>
                  <a:pt x="0" y="42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ko-KR" altLang="en-US" sz="1350"/>
          </a:p>
        </p:txBody>
      </p:sp>
      <p:sp>
        <p:nvSpPr>
          <p:cNvPr id="26" name="Line 23"/>
          <p:cNvSpPr>
            <a:spLocks noChangeShapeType="1"/>
          </p:cNvSpPr>
          <p:nvPr/>
        </p:nvSpPr>
        <p:spPr bwMode="auto">
          <a:xfrm>
            <a:off x="3627421" y="2293881"/>
            <a:ext cx="0" cy="688868"/>
          </a:xfrm>
          <a:prstGeom prst="line">
            <a:avLst/>
          </a:pr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ko-KR" altLang="en-US" sz="1350"/>
          </a:p>
        </p:txBody>
      </p:sp>
      <p:sp>
        <p:nvSpPr>
          <p:cNvPr id="27" name="Freeform 24"/>
          <p:cNvSpPr>
            <a:spLocks/>
          </p:cNvSpPr>
          <p:nvPr/>
        </p:nvSpPr>
        <p:spPr bwMode="auto">
          <a:xfrm>
            <a:off x="5684123" y="2280666"/>
            <a:ext cx="0" cy="688868"/>
          </a:xfrm>
          <a:custGeom>
            <a:avLst/>
            <a:gdLst>
              <a:gd name="T0" fmla="*/ 0 h 422"/>
              <a:gd name="T1" fmla="*/ 422 h 422"/>
              <a:gd name="T2" fmla="*/ 0 h 422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422">
                <a:moveTo>
                  <a:pt x="0" y="0"/>
                </a:moveTo>
                <a:lnTo>
                  <a:pt x="0" y="42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ko-KR" altLang="en-US" sz="1350"/>
          </a:p>
        </p:txBody>
      </p:sp>
      <p:sp>
        <p:nvSpPr>
          <p:cNvPr id="28" name="Line 25"/>
          <p:cNvSpPr>
            <a:spLocks noChangeShapeType="1"/>
          </p:cNvSpPr>
          <p:nvPr/>
        </p:nvSpPr>
        <p:spPr bwMode="auto">
          <a:xfrm>
            <a:off x="5648762" y="2293881"/>
            <a:ext cx="0" cy="688868"/>
          </a:xfrm>
          <a:prstGeom prst="line">
            <a:avLst/>
          </a:prstGeom>
          <a:noFill/>
          <a:ln w="6350" cap="flat">
            <a:solidFill>
              <a:srgbClr val="00000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ko-KR" altLang="en-US" sz="1350"/>
          </a:p>
        </p:txBody>
      </p:sp>
      <p:sp>
        <p:nvSpPr>
          <p:cNvPr id="29" name="Rectangle 26"/>
          <p:cNvSpPr>
            <a:spLocks noChangeArrowheads="1"/>
          </p:cNvSpPr>
          <p:nvPr/>
        </p:nvSpPr>
        <p:spPr bwMode="auto">
          <a:xfrm>
            <a:off x="4083603" y="4144185"/>
            <a:ext cx="894476" cy="2654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685800" latinLnBrk="0"/>
            <a:r>
              <a:rPr lang="en-US" altLang="ko-KR" sz="1725" b="1" dirty="0" smtClean="0">
                <a:solidFill>
                  <a:srgbClr val="7BC8C1"/>
                </a:solidFill>
                <a:latin typeface="Myriad Pro Light" panose="020B0603030403020204" pitchFamily="34" charset="0"/>
              </a:rPr>
              <a:t>- </a:t>
            </a:r>
            <a:r>
              <a:rPr lang="ko-KR" altLang="en-US" sz="1725" b="1" dirty="0">
                <a:solidFill>
                  <a:srgbClr val="7BC8C1"/>
                </a:solidFill>
                <a:latin typeface="Myriad Pro Light" panose="020B0603030403020204" pitchFamily="34" charset="0"/>
              </a:rPr>
              <a:t>사용자 </a:t>
            </a:r>
            <a:r>
              <a:rPr lang="en-US" altLang="ko-KR" sz="1725" b="1" dirty="0">
                <a:solidFill>
                  <a:srgbClr val="7BC8C1"/>
                </a:solidFill>
                <a:latin typeface="Myriad Pro Light" panose="020B0603030403020204" pitchFamily="34" charset="0"/>
              </a:rPr>
              <a:t>-</a:t>
            </a:r>
            <a:endParaRPr lang="ko-KR" altLang="ko-KR" sz="1350" dirty="0"/>
          </a:p>
        </p:txBody>
      </p:sp>
      <p:pic>
        <p:nvPicPr>
          <p:cNvPr id="38" name="그림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25283"/>
            <a:ext cx="2035466" cy="1278083"/>
          </a:xfrm>
          <a:prstGeom prst="rect">
            <a:avLst/>
          </a:prstGeom>
        </p:spPr>
      </p:pic>
      <p:pic>
        <p:nvPicPr>
          <p:cNvPr id="40" name="그림 39">
            <a:hlinkClick r:id="" action="ppaction://hlinkshowjump?jump=nextslide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6505" y="1928070"/>
            <a:ext cx="1420491" cy="1420491"/>
          </a:xfrm>
          <a:prstGeom prst="rect">
            <a:avLst/>
          </a:prstGeom>
        </p:spPr>
      </p:pic>
      <p:pic>
        <p:nvPicPr>
          <p:cNvPr id="41" name="그림 40">
            <a:hlinkClick r:id="rId4" action="ppaction://hlinksldjump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27846" y="1928070"/>
            <a:ext cx="1420491" cy="1420491"/>
          </a:xfrm>
          <a:prstGeom prst="rect">
            <a:avLst/>
          </a:prstGeom>
        </p:spPr>
      </p:pic>
      <p:pic>
        <p:nvPicPr>
          <p:cNvPr id="42" name="그림 41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9187" y="1928070"/>
            <a:ext cx="1414395" cy="1420491"/>
          </a:xfrm>
          <a:prstGeom prst="rect">
            <a:avLst/>
          </a:prstGeom>
        </p:spPr>
      </p:pic>
      <p:pic>
        <p:nvPicPr>
          <p:cNvPr id="43" name="그림 42"/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tx1">
                <a:lumMod val="85000"/>
                <a:lumOff val="15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180523" y="3900422"/>
            <a:ext cx="2700635" cy="24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111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WEB1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b="42414"/>
          <a:stretch/>
        </p:blipFill>
        <p:spPr>
          <a:xfrm>
            <a:off x="685042" y="1219202"/>
            <a:ext cx="2809752" cy="455676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58472"/>
          <a:stretch/>
        </p:blipFill>
        <p:spPr>
          <a:xfrm>
            <a:off x="2370967" y="2914650"/>
            <a:ext cx="2809753" cy="3286126"/>
          </a:xfrm>
          <a:prstGeom prst="rect">
            <a:avLst/>
          </a:prstGeom>
        </p:spPr>
      </p:pic>
      <p:sp>
        <p:nvSpPr>
          <p:cNvPr id="8" name="Oval 6"/>
          <p:cNvSpPr>
            <a:spLocks noChangeArrowheads="1"/>
          </p:cNvSpPr>
          <p:nvPr/>
        </p:nvSpPr>
        <p:spPr bwMode="auto">
          <a:xfrm>
            <a:off x="5708649" y="272926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9" name="Line 81"/>
          <p:cNvSpPr>
            <a:spLocks noChangeShapeType="1"/>
          </p:cNvSpPr>
          <p:nvPr/>
        </p:nvSpPr>
        <p:spPr bwMode="auto">
          <a:xfrm flipH="1">
            <a:off x="5684238" y="2394203"/>
            <a:ext cx="29866" cy="68265"/>
          </a:xfrm>
          <a:prstGeom prst="line">
            <a:avLst/>
          </a:prstGeom>
          <a:noFill/>
          <a:ln w="60325" cap="rnd">
            <a:solidFill>
              <a:srgbClr val="7BC8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000">
              <a:solidFill>
                <a:schemeClr val="bg1"/>
              </a:solidFill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5772854" y="288595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solidFill>
                  <a:schemeClr val="bg1"/>
                </a:solidFill>
              </a:rPr>
              <a:t>디자인 </a:t>
            </a:r>
            <a:r>
              <a:rPr lang="ko-KR" altLang="en-US" dirty="0" err="1" smtClean="0">
                <a:solidFill>
                  <a:schemeClr val="bg1"/>
                </a:solidFill>
              </a:rPr>
              <a:t>작업시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</a:rPr>
              <a:t>진행되었던 부분과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디자인 </a:t>
            </a:r>
            <a:r>
              <a:rPr lang="ko-KR" altLang="en-US" dirty="0" err="1" smtClean="0">
                <a:solidFill>
                  <a:schemeClr val="bg1"/>
                </a:solidFill>
              </a:rPr>
              <a:t>작업에대한</a:t>
            </a:r>
            <a:r>
              <a:rPr lang="ko-KR" altLang="en-US" dirty="0" smtClean="0">
                <a:solidFill>
                  <a:schemeClr val="bg1"/>
                </a:solidFill>
              </a:rPr>
              <a:t> 장점이라고 느끼는 </a:t>
            </a:r>
            <a:r>
              <a:rPr lang="ko-KR" altLang="en-US" dirty="0" err="1" smtClean="0">
                <a:solidFill>
                  <a:schemeClr val="bg1"/>
                </a:solidFill>
              </a:rPr>
              <a:t>부분들에대한</a:t>
            </a:r>
            <a:r>
              <a:rPr lang="ko-KR" altLang="en-US" dirty="0" smtClean="0">
                <a:solidFill>
                  <a:schemeClr val="bg1"/>
                </a:solidFill>
              </a:rPr>
              <a:t> 설명</a:t>
            </a:r>
            <a:endParaRPr lang="ko-KR" altLang="en-US" dirty="0" smtClean="0">
              <a:solidFill>
                <a:schemeClr val="bg1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5772854" y="265578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err="1" smtClean="0">
                <a:solidFill>
                  <a:schemeClr val="bg1"/>
                </a:solidFill>
              </a:rPr>
              <a:t>디자인작업시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 장점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5" name="Oval 6"/>
          <p:cNvSpPr>
            <a:spLocks noChangeArrowheads="1"/>
          </p:cNvSpPr>
          <p:nvPr/>
        </p:nvSpPr>
        <p:spPr bwMode="auto">
          <a:xfrm>
            <a:off x="5708649" y="400411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6" name="Text Placeholder 3"/>
          <p:cNvSpPr txBox="1">
            <a:spLocks/>
          </p:cNvSpPr>
          <p:nvPr/>
        </p:nvSpPr>
        <p:spPr>
          <a:xfrm>
            <a:off x="5772854" y="416080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solidFill>
                  <a:schemeClr val="bg1"/>
                </a:solidFill>
              </a:rPr>
              <a:t>결과물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디자인의 추가 </a:t>
            </a:r>
            <a:r>
              <a:rPr lang="ko-KR" altLang="en-US" dirty="0" err="1" smtClean="0">
                <a:solidFill>
                  <a:schemeClr val="bg1"/>
                </a:solidFill>
              </a:rPr>
              <a:t>보완점에대한</a:t>
            </a:r>
            <a:r>
              <a:rPr lang="ko-KR" altLang="en-US" dirty="0" smtClean="0">
                <a:solidFill>
                  <a:schemeClr val="bg1"/>
                </a:solidFill>
              </a:rPr>
              <a:t> 설명</a:t>
            </a:r>
            <a:endParaRPr lang="ko-KR" altLang="en-US" dirty="0" smtClean="0">
              <a:solidFill>
                <a:schemeClr val="bg1"/>
              </a:solidFill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5772854" y="393063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err="1" smtClean="0">
                <a:solidFill>
                  <a:schemeClr val="bg1"/>
                </a:solidFill>
              </a:rPr>
              <a:t>작업에대한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 수정 보완점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1" name="Text Placeholder 3"/>
          <p:cNvSpPr txBox="1">
            <a:spLocks/>
          </p:cNvSpPr>
          <p:nvPr/>
        </p:nvSpPr>
        <p:spPr>
          <a:xfrm>
            <a:off x="5772854" y="2287617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>
                <a:solidFill>
                  <a:schemeClr val="bg1"/>
                </a:solidFill>
              </a:rPr>
              <a:t>Evaluation</a:t>
            </a:r>
            <a:endParaRPr lang="ko-KR" alt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428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/>
      <p:bldP spid="10" grpId="1"/>
      <p:bldP spid="11" grpId="0"/>
      <p:bldP spid="11" grpId="1"/>
      <p:bldP spid="15" grpId="0" animBg="1"/>
      <p:bldP spid="15" grpId="1" animBg="1"/>
      <p:bldP spid="16" grpId="0"/>
      <p:bldP spid="16" grpId="1"/>
      <p:bldP spid="17" grpId="0"/>
      <p:bldP spid="17" grpId="1"/>
      <p:bldP spid="21" grpId="0"/>
      <p:bldP spid="2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634" y="1959957"/>
            <a:ext cx="4579303" cy="3912205"/>
          </a:xfrm>
          <a:prstGeom prst="rect">
            <a:avLst/>
          </a:prstGeom>
        </p:spPr>
      </p:pic>
      <p:sp>
        <p:nvSpPr>
          <p:cNvPr id="28" name="직사각형 27"/>
          <p:cNvSpPr/>
          <p:nvPr/>
        </p:nvSpPr>
        <p:spPr>
          <a:xfrm>
            <a:off x="1334135" y="2324100"/>
            <a:ext cx="3837940" cy="215265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0" name="제목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WEB2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6" name="AutoShape 3"/>
          <p:cNvSpPr>
            <a:spLocks noChangeAspect="1" noChangeArrowheads="1" noTextEdit="1"/>
          </p:cNvSpPr>
          <p:nvPr/>
        </p:nvSpPr>
        <p:spPr bwMode="auto">
          <a:xfrm>
            <a:off x="4469606" y="1548607"/>
            <a:ext cx="106362" cy="10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7" name="그림 16" descr="note_pc"/>
          <p:cNvPicPr>
            <a:picLocks noGrp="1" noChangeAspect="1"/>
          </p:cNvPicPr>
          <p:nvPr isPhoto="1"/>
        </p:nvPicPr>
        <p:blipFill>
          <a:blip r:embed="rId4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9" y="3688405"/>
            <a:ext cx="3584542" cy="2249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그림 17" descr="tablet"/>
          <p:cNvPicPr>
            <a:picLocks noGrp="1" noChangeAspect="1"/>
          </p:cNvPicPr>
          <p:nvPr isPhoto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171" y="4043363"/>
            <a:ext cx="1590757" cy="1947313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직사각형 28"/>
          <p:cNvSpPr/>
          <p:nvPr/>
        </p:nvSpPr>
        <p:spPr>
          <a:xfrm>
            <a:off x="589428" y="3970019"/>
            <a:ext cx="2473812" cy="155448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4173970" y="4251633"/>
            <a:ext cx="1060970" cy="1432887"/>
          </a:xfrm>
          <a:prstGeom prst="rect">
            <a:avLst/>
          </a:prstGeom>
          <a:blipFill dpi="0" rotWithShape="1">
            <a:blip r:embed="rId3"/>
            <a:srcRect/>
            <a:tile tx="0" ty="0" sx="30000" sy="30000" flip="x" algn="tl"/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19" name="그림 18" descr="mobile"/>
          <p:cNvPicPr>
            <a:picLocks noGrp="1" noChangeAspect="1"/>
          </p:cNvPicPr>
          <p:nvPr isPhoto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632" y="4594389"/>
            <a:ext cx="1003036" cy="1686694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직사각형 30"/>
          <p:cNvSpPr/>
          <p:nvPr/>
        </p:nvSpPr>
        <p:spPr>
          <a:xfrm>
            <a:off x="3630494" y="4800600"/>
            <a:ext cx="625276" cy="1130381"/>
          </a:xfrm>
          <a:prstGeom prst="rect">
            <a:avLst/>
          </a:prstGeom>
          <a:blipFill dpi="0" rotWithShape="1">
            <a:blip r:embed="rId3"/>
            <a:srcRect/>
            <a:tile tx="0" ty="0" sx="30000" sy="30000" flip="x" algn="tl"/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6" name="Oval 6"/>
          <p:cNvSpPr>
            <a:spLocks noChangeArrowheads="1"/>
          </p:cNvSpPr>
          <p:nvPr/>
        </p:nvSpPr>
        <p:spPr bwMode="auto">
          <a:xfrm>
            <a:off x="5708649" y="272926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7" name="Line 81"/>
          <p:cNvSpPr>
            <a:spLocks noChangeShapeType="1"/>
          </p:cNvSpPr>
          <p:nvPr/>
        </p:nvSpPr>
        <p:spPr bwMode="auto">
          <a:xfrm flipH="1">
            <a:off x="5684238" y="2394203"/>
            <a:ext cx="29866" cy="68265"/>
          </a:xfrm>
          <a:prstGeom prst="line">
            <a:avLst/>
          </a:prstGeom>
          <a:noFill/>
          <a:ln w="60325" cap="rnd">
            <a:solidFill>
              <a:srgbClr val="7BC8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000"/>
          </a:p>
        </p:txBody>
      </p:sp>
      <p:sp>
        <p:nvSpPr>
          <p:cNvPr id="32" name="Text Placeholder 3"/>
          <p:cNvSpPr txBox="1">
            <a:spLocks/>
          </p:cNvSpPr>
          <p:nvPr/>
        </p:nvSpPr>
        <p:spPr>
          <a:xfrm>
            <a:off x="5772854" y="288595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http://www.sample.co.kr</a:t>
            </a:r>
            <a:endParaRPr lang="ko-KR" altLang="en-US" dirty="0" smtClean="0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772854" y="265578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기존 사이트</a:t>
            </a:r>
            <a:endParaRPr lang="en-US" sz="1400" b="1" dirty="0"/>
          </a:p>
        </p:txBody>
      </p:sp>
      <p:sp>
        <p:nvSpPr>
          <p:cNvPr id="34" name="Oval 6"/>
          <p:cNvSpPr>
            <a:spLocks noChangeArrowheads="1"/>
          </p:cNvSpPr>
          <p:nvPr/>
        </p:nvSpPr>
        <p:spPr bwMode="auto">
          <a:xfrm>
            <a:off x="5708649" y="3376199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5" name="Text Placeholder 3"/>
          <p:cNvSpPr txBox="1">
            <a:spLocks/>
          </p:cNvSpPr>
          <p:nvPr/>
        </p:nvSpPr>
        <p:spPr>
          <a:xfrm>
            <a:off x="5772854" y="3532886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http://www.site.dothome.co.kr</a:t>
            </a:r>
            <a:endParaRPr lang="ko-KR" altLang="en-US" dirty="0" smtClean="0"/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5772854" y="3302721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err="1" smtClean="0"/>
              <a:t>리뉴얼</a:t>
            </a:r>
            <a:r>
              <a:rPr lang="ko-KR" altLang="en-US" sz="1400" b="1" dirty="0" smtClean="0"/>
              <a:t> 사이트</a:t>
            </a:r>
            <a:endParaRPr lang="en-US" sz="1400" b="1" dirty="0"/>
          </a:p>
        </p:txBody>
      </p:sp>
      <p:sp>
        <p:nvSpPr>
          <p:cNvPr id="37" name="Oval 6"/>
          <p:cNvSpPr>
            <a:spLocks noChangeArrowheads="1"/>
          </p:cNvSpPr>
          <p:nvPr/>
        </p:nvSpPr>
        <p:spPr bwMode="auto">
          <a:xfrm>
            <a:off x="5708649" y="400411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8" name="Text Placeholder 3"/>
          <p:cNvSpPr txBox="1">
            <a:spLocks/>
          </p:cNvSpPr>
          <p:nvPr/>
        </p:nvSpPr>
        <p:spPr>
          <a:xfrm>
            <a:off x="5772854" y="416080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5</a:t>
            </a:r>
            <a:r>
              <a:rPr lang="ko-KR" altLang="en-US" smtClean="0"/>
              <a:t>주 </a:t>
            </a:r>
            <a:r>
              <a:rPr lang="en-US" altLang="ko-KR" smtClean="0"/>
              <a:t>/ 3</a:t>
            </a:r>
            <a:r>
              <a:rPr lang="ko-KR" altLang="en-US" smtClean="0"/>
              <a:t>인 </a:t>
            </a:r>
            <a:r>
              <a:rPr lang="en-US" altLang="ko-KR" smtClean="0"/>
              <a:t>/ 90%</a:t>
            </a:r>
            <a:endParaRPr lang="ko-KR" altLang="en-US" dirty="0" smtClean="0"/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5772854" y="393063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제작기간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인원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참여율</a:t>
            </a:r>
            <a:endParaRPr lang="en-US" sz="1400" b="1" dirty="0"/>
          </a:p>
        </p:txBody>
      </p:sp>
      <p:sp>
        <p:nvSpPr>
          <p:cNvPr id="40" name="Oval 6"/>
          <p:cNvSpPr>
            <a:spLocks noChangeArrowheads="1"/>
          </p:cNvSpPr>
          <p:nvPr/>
        </p:nvSpPr>
        <p:spPr bwMode="auto">
          <a:xfrm>
            <a:off x="5708649" y="4598739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1" name="Text Placeholder 3"/>
          <p:cNvSpPr txBox="1">
            <a:spLocks/>
          </p:cNvSpPr>
          <p:nvPr/>
        </p:nvSpPr>
        <p:spPr>
          <a:xfrm>
            <a:off x="5772854" y="4755426"/>
            <a:ext cx="2949178" cy="624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Photoshop cs6,  Illustrator cs6,</a:t>
            </a:r>
          </a:p>
          <a:p>
            <a:r>
              <a:rPr lang="en-US" altLang="ko-KR" smtClean="0"/>
              <a:t>Html5/ css3, jQuery</a:t>
            </a:r>
            <a:endParaRPr lang="ko-KR" altLang="en-US" dirty="0" smtClean="0"/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5772854" y="4525261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사용 프로그램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언어</a:t>
            </a:r>
            <a:endParaRPr lang="en-US" sz="1400" b="1" dirty="0"/>
          </a:p>
        </p:txBody>
      </p:sp>
      <p:sp>
        <p:nvSpPr>
          <p:cNvPr id="43" name="Text Placeholder 3"/>
          <p:cNvSpPr txBox="1">
            <a:spLocks/>
          </p:cNvSpPr>
          <p:nvPr/>
        </p:nvSpPr>
        <p:spPr>
          <a:xfrm>
            <a:off x="5772854" y="2287617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mtClean="0"/>
              <a:t>사이트명 기입</a:t>
            </a:r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2538921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26" grpId="0" animBg="1"/>
      <p:bldP spid="26" grpId="1" animBg="1"/>
      <p:bldP spid="27" grpId="0" animBg="1"/>
      <p:bldP spid="27" grpId="1" animBg="1"/>
      <p:bldP spid="32" grpId="0"/>
      <p:bldP spid="32" grpId="1"/>
      <p:bldP spid="33" grpId="0"/>
      <p:bldP spid="33" grpId="1"/>
      <p:bldP spid="34" grpId="0" animBg="1"/>
      <p:bldP spid="34" grpId="1" animBg="1"/>
      <p:bldP spid="35" grpId="0"/>
      <p:bldP spid="35" grpId="1"/>
      <p:bldP spid="36" grpId="0"/>
      <p:bldP spid="36" grpId="1"/>
      <p:bldP spid="37" grpId="0" animBg="1"/>
      <p:bldP spid="37" grpId="1" animBg="1"/>
      <p:bldP spid="38" grpId="0"/>
      <p:bldP spid="38" grpId="1"/>
      <p:bldP spid="39" grpId="0"/>
      <p:bldP spid="39" grpId="1"/>
      <p:bldP spid="40" grpId="0" animBg="1"/>
      <p:bldP spid="40" grpId="1" animBg="1"/>
      <p:bldP spid="41" grpId="0"/>
      <p:bldP spid="41" grpId="1"/>
      <p:bldP spid="42" grpId="0"/>
      <p:bldP spid="42" grpId="1"/>
      <p:bldP spid="43" grpId="0"/>
      <p:bldP spid="43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/>
                </a:solidFill>
              </a:rPr>
              <a:t>WEB2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61" name="그림 6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634" y="1959957"/>
            <a:ext cx="4579303" cy="3912205"/>
          </a:xfrm>
          <a:prstGeom prst="rect">
            <a:avLst/>
          </a:prstGeom>
        </p:spPr>
      </p:pic>
      <p:sp>
        <p:nvSpPr>
          <p:cNvPr id="62" name="직사각형 61"/>
          <p:cNvSpPr/>
          <p:nvPr/>
        </p:nvSpPr>
        <p:spPr>
          <a:xfrm>
            <a:off x="1334135" y="2324100"/>
            <a:ext cx="3837940" cy="2152650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3" name="AutoShape 3"/>
          <p:cNvSpPr>
            <a:spLocks noChangeAspect="1" noChangeArrowheads="1" noTextEdit="1"/>
          </p:cNvSpPr>
          <p:nvPr/>
        </p:nvSpPr>
        <p:spPr bwMode="auto">
          <a:xfrm>
            <a:off x="4469606" y="1548607"/>
            <a:ext cx="106362" cy="10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64" name="그림 63" descr="note_pc"/>
          <p:cNvPicPr>
            <a:picLocks noGrp="1" noChangeAspect="1"/>
          </p:cNvPicPr>
          <p:nvPr isPhoto="1"/>
        </p:nvPicPr>
        <p:blipFill>
          <a:blip r:embed="rId4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89" y="3688405"/>
            <a:ext cx="3584542" cy="224977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그림 64" descr="tablet"/>
          <p:cNvPicPr>
            <a:picLocks noGrp="1" noChangeAspect="1"/>
          </p:cNvPicPr>
          <p:nvPr isPhoto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171" y="4043363"/>
            <a:ext cx="1590757" cy="194731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직사각형 65"/>
          <p:cNvSpPr/>
          <p:nvPr/>
        </p:nvSpPr>
        <p:spPr>
          <a:xfrm>
            <a:off x="589428" y="3970019"/>
            <a:ext cx="2473812" cy="1554481"/>
          </a:xfrm>
          <a:prstGeom prst="rect">
            <a:avLst/>
          </a:prstGeom>
          <a:blipFill dpi="0" rotWithShape="1">
            <a:blip r:embed="rId3"/>
            <a:srcRect/>
            <a:stretch>
              <a:fillRect/>
            </a:stretch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7" name="직사각형 66"/>
          <p:cNvSpPr/>
          <p:nvPr/>
        </p:nvSpPr>
        <p:spPr>
          <a:xfrm>
            <a:off x="4173970" y="4251633"/>
            <a:ext cx="1060970" cy="1432887"/>
          </a:xfrm>
          <a:prstGeom prst="rect">
            <a:avLst/>
          </a:prstGeom>
          <a:blipFill dpi="0" rotWithShape="1">
            <a:blip r:embed="rId3"/>
            <a:srcRect/>
            <a:tile tx="0" ty="0" sx="30000" sy="30000" flip="x" algn="tl"/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68" name="그림 67" descr="mobile"/>
          <p:cNvPicPr>
            <a:picLocks noGrp="1" noChangeAspect="1"/>
          </p:cNvPicPr>
          <p:nvPr isPhoto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1632" y="4594389"/>
            <a:ext cx="1003036" cy="168669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직사각형 68"/>
          <p:cNvSpPr/>
          <p:nvPr/>
        </p:nvSpPr>
        <p:spPr>
          <a:xfrm>
            <a:off x="3630494" y="4800600"/>
            <a:ext cx="625276" cy="1130381"/>
          </a:xfrm>
          <a:prstGeom prst="rect">
            <a:avLst/>
          </a:prstGeom>
          <a:blipFill dpi="0" rotWithShape="1">
            <a:blip r:embed="rId3"/>
            <a:srcRect/>
            <a:tile tx="0" ty="0" sx="30000" sy="30000" flip="x" algn="tl"/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grpSp>
        <p:nvGrpSpPr>
          <p:cNvPr id="70" name="그룹 69"/>
          <p:cNvGrpSpPr/>
          <p:nvPr/>
        </p:nvGrpSpPr>
        <p:grpSpPr>
          <a:xfrm>
            <a:off x="9434287" y="-57150"/>
            <a:ext cx="7689850" cy="6921500"/>
            <a:chOff x="9434287" y="-57150"/>
            <a:chExt cx="7689850" cy="6921500"/>
          </a:xfrm>
        </p:grpSpPr>
        <p:sp>
          <p:nvSpPr>
            <p:cNvPr id="71" name="직사각형 70"/>
            <p:cNvSpPr/>
            <p:nvPr/>
          </p:nvSpPr>
          <p:spPr>
            <a:xfrm>
              <a:off x="9434287" y="-57150"/>
              <a:ext cx="7689850" cy="6921500"/>
            </a:xfrm>
            <a:prstGeom prst="rect">
              <a:avLst/>
            </a:prstGeom>
            <a:solidFill>
              <a:srgbClr val="7BC8C1">
                <a:alpha val="91000"/>
              </a:srgb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72" name="그룹 71"/>
            <p:cNvGrpSpPr/>
            <p:nvPr/>
          </p:nvGrpSpPr>
          <p:grpSpPr>
            <a:xfrm>
              <a:off x="10076128" y="1035853"/>
              <a:ext cx="6684728" cy="4282445"/>
              <a:chOff x="2061066" y="1035853"/>
              <a:chExt cx="6684728" cy="4282445"/>
            </a:xfrm>
          </p:grpSpPr>
          <p:sp>
            <p:nvSpPr>
              <p:cNvPr id="73" name="Oval 6"/>
              <p:cNvSpPr>
                <a:spLocks noChangeArrowheads="1"/>
              </p:cNvSpPr>
              <p:nvPr/>
            </p:nvSpPr>
            <p:spPr bwMode="auto">
              <a:xfrm>
                <a:off x="2085477" y="1631333"/>
                <a:ext cx="80962" cy="8096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4" name="Line 81"/>
              <p:cNvSpPr>
                <a:spLocks noChangeShapeType="1"/>
              </p:cNvSpPr>
              <p:nvPr/>
            </p:nvSpPr>
            <p:spPr bwMode="auto">
              <a:xfrm flipH="1">
                <a:off x="2061066" y="1142439"/>
                <a:ext cx="29866" cy="68265"/>
              </a:xfrm>
              <a:prstGeom prst="line">
                <a:avLst/>
              </a:prstGeom>
              <a:noFill/>
              <a:ln w="60325" cap="rnd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5" name="Text Placeholder 3"/>
              <p:cNvSpPr txBox="1">
                <a:spLocks/>
              </p:cNvSpPr>
              <p:nvPr/>
            </p:nvSpPr>
            <p:spPr>
              <a:xfrm>
                <a:off x="2149682" y="1788021"/>
                <a:ext cx="6596112" cy="766198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dirty="0" smtClean="0"/>
                  <a:t>기존 웹사이트를 새로운 디자인으로 </a:t>
                </a:r>
                <a:r>
                  <a:rPr lang="ko-KR" altLang="en-US" dirty="0" err="1" smtClean="0"/>
                  <a:t>리뉴얼</a:t>
                </a:r>
                <a:r>
                  <a:rPr lang="ko-KR" altLang="en-US" dirty="0" smtClean="0"/>
                  <a:t> </a:t>
                </a:r>
                <a:r>
                  <a:rPr lang="ko-KR" altLang="en-US" dirty="0" err="1" smtClean="0"/>
                  <a:t>하게된</a:t>
                </a:r>
                <a:r>
                  <a:rPr lang="ko-KR" altLang="en-US" dirty="0" smtClean="0"/>
                  <a:t> 이유와 계기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그리고 생각한 디자인의 의도를 설명하세요</a:t>
                </a:r>
                <a:r>
                  <a:rPr lang="en-US" altLang="ko-KR" dirty="0" smtClean="0"/>
                  <a:t>.</a:t>
                </a:r>
                <a:endParaRPr lang="ko-KR" altLang="en-US" dirty="0" smtClean="0"/>
              </a:p>
            </p:txBody>
          </p:sp>
          <p:sp>
            <p:nvSpPr>
              <p:cNvPr id="76" name="Title 1"/>
              <p:cNvSpPr txBox="1">
                <a:spLocks/>
              </p:cNvSpPr>
              <p:nvPr/>
            </p:nvSpPr>
            <p:spPr>
              <a:xfrm>
                <a:off x="2149682" y="1557855"/>
                <a:ext cx="2949178" cy="29325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l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1400" b="1" dirty="0" smtClean="0">
                    <a:latin typeface="+mj-ea"/>
                    <a:ea typeface="+mj-ea"/>
                  </a:rPr>
                  <a:t>PURPOSE</a:t>
                </a:r>
                <a:endParaRPr 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77" name="Text Placeholder 3"/>
              <p:cNvSpPr txBox="1">
                <a:spLocks/>
              </p:cNvSpPr>
              <p:nvPr/>
            </p:nvSpPr>
            <p:spPr>
              <a:xfrm>
                <a:off x="2149682" y="1035853"/>
                <a:ext cx="2949178" cy="281435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+mj-ea"/>
                    <a:ea typeface="+mj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dirty="0" err="1" smtClean="0"/>
                  <a:t>사이트명</a:t>
                </a:r>
                <a:r>
                  <a:rPr lang="ko-KR" altLang="en-US" dirty="0" smtClean="0"/>
                  <a:t> 기입</a:t>
                </a:r>
                <a:endParaRPr lang="ko-KR" altLang="en-US" dirty="0" smtClean="0"/>
              </a:p>
            </p:txBody>
          </p:sp>
          <p:sp>
            <p:nvSpPr>
              <p:cNvPr id="78" name="Oval 6"/>
              <p:cNvSpPr>
                <a:spLocks noChangeArrowheads="1"/>
              </p:cNvSpPr>
              <p:nvPr/>
            </p:nvSpPr>
            <p:spPr bwMode="auto">
              <a:xfrm>
                <a:off x="2085477" y="2766509"/>
                <a:ext cx="80962" cy="8096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9" name="Text Placeholder 3"/>
              <p:cNvSpPr txBox="1">
                <a:spLocks/>
              </p:cNvSpPr>
              <p:nvPr/>
            </p:nvSpPr>
            <p:spPr>
              <a:xfrm>
                <a:off x="2149682" y="2923197"/>
                <a:ext cx="6596112" cy="801293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dirty="0" smtClean="0"/>
                  <a:t>디자인 </a:t>
                </a:r>
                <a:r>
                  <a:rPr lang="ko-KR" altLang="en-US" dirty="0" err="1" smtClean="0"/>
                  <a:t>적용에대한</a:t>
                </a:r>
                <a:r>
                  <a:rPr lang="ko-KR" altLang="en-US" dirty="0" smtClean="0"/>
                  <a:t> </a:t>
                </a:r>
                <a:r>
                  <a:rPr lang="ko-KR" altLang="en-US" dirty="0" err="1" smtClean="0"/>
                  <a:t>컨셉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기획방향 등의 내용을 표기하세요</a:t>
                </a:r>
                <a:r>
                  <a:rPr lang="en-US" altLang="ko-KR" dirty="0" smtClean="0"/>
                  <a:t>.</a:t>
                </a:r>
                <a:endParaRPr lang="ko-KR" altLang="en-US" dirty="0" smtClean="0"/>
              </a:p>
            </p:txBody>
          </p:sp>
          <p:sp>
            <p:nvSpPr>
              <p:cNvPr id="80" name="Title 1"/>
              <p:cNvSpPr txBox="1">
                <a:spLocks/>
              </p:cNvSpPr>
              <p:nvPr/>
            </p:nvSpPr>
            <p:spPr>
              <a:xfrm>
                <a:off x="2149682" y="2693031"/>
                <a:ext cx="2949178" cy="29325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l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1400" b="1" dirty="0" smtClean="0">
                    <a:latin typeface="+mj-ea"/>
                    <a:ea typeface="+mj-ea"/>
                  </a:rPr>
                  <a:t>CONCEPT</a:t>
                </a:r>
                <a:endParaRPr 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81" name="Oval 6"/>
              <p:cNvSpPr>
                <a:spLocks noChangeArrowheads="1"/>
              </p:cNvSpPr>
              <p:nvPr/>
            </p:nvSpPr>
            <p:spPr bwMode="auto">
              <a:xfrm>
                <a:off x="2085477" y="3913030"/>
                <a:ext cx="80962" cy="8096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2" name="Text Placeholder 3"/>
              <p:cNvSpPr txBox="1">
                <a:spLocks/>
              </p:cNvSpPr>
              <p:nvPr/>
            </p:nvSpPr>
            <p:spPr>
              <a:xfrm>
                <a:off x="3865403" y="4289395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#aaffaa</a:t>
                </a:r>
                <a:endParaRPr lang="ko-KR" altLang="en-US" dirty="0" smtClean="0"/>
              </a:p>
            </p:txBody>
          </p:sp>
          <p:sp>
            <p:nvSpPr>
              <p:cNvPr id="83" name="Title 1"/>
              <p:cNvSpPr txBox="1">
                <a:spLocks/>
              </p:cNvSpPr>
              <p:nvPr/>
            </p:nvSpPr>
            <p:spPr>
              <a:xfrm>
                <a:off x="2149682" y="3839552"/>
                <a:ext cx="2949178" cy="29325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l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1400" b="1" dirty="0" smtClean="0">
                    <a:latin typeface="+mj-ea"/>
                    <a:ea typeface="+mj-ea"/>
                  </a:rPr>
                  <a:t>COLOR</a:t>
                </a:r>
                <a:r>
                  <a:rPr lang="en-US" sz="1400" b="1" baseline="0" dirty="0" smtClean="0">
                    <a:latin typeface="+mj-ea"/>
                    <a:ea typeface="+mj-ea"/>
                  </a:rPr>
                  <a:t> / CONTRAST ANALYST</a:t>
                </a:r>
                <a:endParaRPr 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84" name="직사각형 83"/>
              <p:cNvSpPr/>
              <p:nvPr/>
            </p:nvSpPr>
            <p:spPr>
              <a:xfrm>
                <a:off x="2166440" y="4294370"/>
                <a:ext cx="1602002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5" name="직사각형 84"/>
              <p:cNvSpPr/>
              <p:nvPr/>
            </p:nvSpPr>
            <p:spPr>
              <a:xfrm>
                <a:off x="2166440" y="4651531"/>
                <a:ext cx="1602002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6" name="직사각형 85"/>
              <p:cNvSpPr/>
              <p:nvPr/>
            </p:nvSpPr>
            <p:spPr>
              <a:xfrm>
                <a:off x="2166440" y="5019879"/>
                <a:ext cx="1602002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87" name="Text Placeholder 3"/>
              <p:cNvSpPr txBox="1">
                <a:spLocks/>
              </p:cNvSpPr>
              <p:nvPr/>
            </p:nvSpPr>
            <p:spPr>
              <a:xfrm>
                <a:off x="3865403" y="4659106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#aaffaa</a:t>
                </a:r>
                <a:endParaRPr lang="ko-KR" altLang="en-US" dirty="0" smtClean="0"/>
              </a:p>
            </p:txBody>
          </p:sp>
          <p:sp>
            <p:nvSpPr>
              <p:cNvPr id="88" name="Text Placeholder 3"/>
              <p:cNvSpPr txBox="1">
                <a:spLocks/>
              </p:cNvSpPr>
              <p:nvPr/>
            </p:nvSpPr>
            <p:spPr>
              <a:xfrm>
                <a:off x="3865403" y="5028817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#aaffaa</a:t>
                </a:r>
                <a:endParaRPr lang="ko-KR" altLang="en-US" dirty="0" smtClean="0"/>
              </a:p>
            </p:txBody>
          </p:sp>
          <p:sp>
            <p:nvSpPr>
              <p:cNvPr id="89" name="직사각형 88"/>
              <p:cNvSpPr/>
              <p:nvPr/>
            </p:nvSpPr>
            <p:spPr>
              <a:xfrm>
                <a:off x="6355863" y="4294370"/>
                <a:ext cx="890821" cy="284506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0" name="직사각형 89"/>
              <p:cNvSpPr/>
              <p:nvPr/>
            </p:nvSpPr>
            <p:spPr>
              <a:xfrm>
                <a:off x="6355863" y="4651531"/>
                <a:ext cx="890821" cy="284506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1" name="직사각형 90"/>
              <p:cNvSpPr/>
              <p:nvPr/>
            </p:nvSpPr>
            <p:spPr>
              <a:xfrm>
                <a:off x="6355863" y="5019879"/>
                <a:ext cx="890821" cy="284506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2" name="직사각형 91"/>
              <p:cNvSpPr/>
              <p:nvPr/>
            </p:nvSpPr>
            <p:spPr>
              <a:xfrm>
                <a:off x="5465042" y="4294370"/>
                <a:ext cx="890821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3" name="직사각형 92"/>
              <p:cNvSpPr/>
              <p:nvPr/>
            </p:nvSpPr>
            <p:spPr>
              <a:xfrm>
                <a:off x="5465042" y="4651531"/>
                <a:ext cx="890821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4" name="직사각형 93"/>
              <p:cNvSpPr/>
              <p:nvPr/>
            </p:nvSpPr>
            <p:spPr>
              <a:xfrm>
                <a:off x="5465042" y="5019879"/>
                <a:ext cx="890821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5" name="Text Placeholder 3"/>
              <p:cNvSpPr txBox="1">
                <a:spLocks/>
              </p:cNvSpPr>
              <p:nvPr/>
            </p:nvSpPr>
            <p:spPr>
              <a:xfrm>
                <a:off x="7365841" y="4279869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4.5 : 1</a:t>
                </a:r>
                <a:endParaRPr lang="ko-KR" altLang="en-US" dirty="0" smtClean="0"/>
              </a:p>
            </p:txBody>
          </p:sp>
          <p:sp>
            <p:nvSpPr>
              <p:cNvPr id="96" name="Text Placeholder 3"/>
              <p:cNvSpPr txBox="1">
                <a:spLocks/>
              </p:cNvSpPr>
              <p:nvPr/>
            </p:nvSpPr>
            <p:spPr>
              <a:xfrm>
                <a:off x="7365841" y="4649580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7 : 1</a:t>
                </a:r>
                <a:endParaRPr lang="ko-KR" altLang="en-US" dirty="0" smtClean="0"/>
              </a:p>
            </p:txBody>
          </p:sp>
          <p:sp>
            <p:nvSpPr>
              <p:cNvPr id="97" name="Text Placeholder 3"/>
              <p:cNvSpPr txBox="1">
                <a:spLocks/>
              </p:cNvSpPr>
              <p:nvPr/>
            </p:nvSpPr>
            <p:spPr>
              <a:xfrm>
                <a:off x="7365841" y="5019291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3.1 : 1</a:t>
                </a:r>
                <a:endParaRPr lang="ko-KR" altLang="en-US" dirty="0" smtClean="0"/>
              </a:p>
            </p:txBody>
          </p:sp>
          <p:cxnSp>
            <p:nvCxnSpPr>
              <p:cNvPr id="98" name="직선 연결선 97"/>
              <p:cNvCxnSpPr/>
              <p:nvPr/>
            </p:nvCxnSpPr>
            <p:spPr>
              <a:xfrm>
                <a:off x="5257800" y="4289395"/>
                <a:ext cx="0" cy="1028903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75736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3.7037E-6 L -0.87292 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64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WEB2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52" y="1466850"/>
            <a:ext cx="4751098" cy="30924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254" y="1209228"/>
            <a:ext cx="2531567" cy="80759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880100" y="2460049"/>
            <a:ext cx="29845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/>
              <a:t>목업디자인의</a:t>
            </a:r>
            <a:r>
              <a:rPr lang="ko-KR" altLang="en-US" sz="1400" dirty="0" smtClean="0"/>
              <a:t> 스토리보드 내용</a:t>
            </a:r>
            <a:r>
              <a:rPr lang="en-US" altLang="ko-KR" sz="1400" dirty="0" smtClean="0"/>
              <a:t>…</a:t>
            </a:r>
          </a:p>
          <a:p>
            <a:r>
              <a:rPr lang="ko-KR" altLang="en-US" sz="1400" dirty="0" smtClean="0"/>
              <a:t>또는 구조적 형태를 </a:t>
            </a:r>
            <a:endParaRPr lang="en-US" altLang="ko-KR" sz="1400" dirty="0" smtClean="0"/>
          </a:p>
          <a:p>
            <a:r>
              <a:rPr lang="en-US" altLang="ko-KR" sz="1400" dirty="0" smtClean="0"/>
              <a:t>Class, id </a:t>
            </a:r>
            <a:r>
              <a:rPr lang="ko-KR" altLang="en-US" sz="1400" dirty="0" smtClean="0"/>
              <a:t>이름설정 또는</a:t>
            </a:r>
            <a:endParaRPr lang="en-US" altLang="ko-KR" sz="1400" dirty="0" smtClean="0"/>
          </a:p>
          <a:p>
            <a:endParaRPr lang="en-US" altLang="ko-KR" sz="1400" dirty="0"/>
          </a:p>
          <a:p>
            <a:r>
              <a:rPr lang="en-US" altLang="ko-KR" sz="1400" dirty="0" smtClean="0"/>
              <a:t>Width, height </a:t>
            </a:r>
            <a:r>
              <a:rPr lang="ko-KR" altLang="en-US" sz="1400" dirty="0" smtClean="0"/>
              <a:t>등의 형태를 표기</a:t>
            </a:r>
            <a:endParaRPr lang="en-US" altLang="ko-KR" sz="1400" dirty="0" smtClean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421" y="3505009"/>
            <a:ext cx="4029991" cy="2623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Oval 6"/>
          <p:cNvSpPr>
            <a:spLocks noChangeArrowheads="1"/>
          </p:cNvSpPr>
          <p:nvPr/>
        </p:nvSpPr>
        <p:spPr bwMode="auto">
          <a:xfrm>
            <a:off x="10100539" y="163133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Text Placeholder 3"/>
          <p:cNvSpPr txBox="1">
            <a:spLocks/>
          </p:cNvSpPr>
          <p:nvPr/>
        </p:nvSpPr>
        <p:spPr>
          <a:xfrm>
            <a:off x="10164744" y="1788021"/>
            <a:ext cx="6596112" cy="7661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기존 웹사이트를 새로운 디자인으로 </a:t>
            </a:r>
            <a:r>
              <a:rPr lang="ko-KR" altLang="en-US" dirty="0" err="1" smtClean="0"/>
              <a:t>리뉴얼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하게된</a:t>
            </a:r>
            <a:r>
              <a:rPr lang="ko-KR" altLang="en-US" dirty="0" smtClean="0"/>
              <a:t> 이유와 계기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그리고 생각한 디자인의 의도를 설명하세요</a:t>
            </a:r>
            <a:r>
              <a:rPr lang="en-US" altLang="ko-KR" dirty="0" smtClean="0"/>
              <a:t>.</a:t>
            </a:r>
            <a:endParaRPr lang="ko-KR" altLang="en-US" dirty="0" smtClean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880100" y="2203816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latin typeface="+mj-ea"/>
                <a:ea typeface="+mj-ea"/>
              </a:rPr>
              <a:t>Mock up design</a:t>
            </a:r>
            <a:endParaRPr lang="en-US" sz="1400" b="1" dirty="0">
              <a:latin typeface="+mj-ea"/>
              <a:ea typeface="+mj-ea"/>
            </a:endParaRPr>
          </a:p>
        </p:txBody>
      </p:sp>
      <p:sp>
        <p:nvSpPr>
          <p:cNvPr id="18" name="Oval 6"/>
          <p:cNvSpPr>
            <a:spLocks noChangeArrowheads="1"/>
          </p:cNvSpPr>
          <p:nvPr/>
        </p:nvSpPr>
        <p:spPr bwMode="auto">
          <a:xfrm>
            <a:off x="10100539" y="2766509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Text Placeholder 3"/>
          <p:cNvSpPr txBox="1">
            <a:spLocks/>
          </p:cNvSpPr>
          <p:nvPr/>
        </p:nvSpPr>
        <p:spPr>
          <a:xfrm>
            <a:off x="10164744" y="2923197"/>
            <a:ext cx="6596112" cy="8012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디자인 </a:t>
            </a:r>
            <a:r>
              <a:rPr lang="ko-KR" altLang="en-US" dirty="0" err="1" smtClean="0"/>
              <a:t>적용에대한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컨셉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기획방향 등의 내용을 표기하세요</a:t>
            </a:r>
            <a:r>
              <a:rPr lang="en-US" altLang="ko-KR" dirty="0" smtClean="0"/>
              <a:t>.</a:t>
            </a:r>
            <a:endParaRPr lang="ko-KR" altLang="en-US" dirty="0" smtClean="0"/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10164744" y="2693031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latin typeface="+mj-ea"/>
                <a:ea typeface="+mj-ea"/>
              </a:rPr>
              <a:t>CONCEPT</a:t>
            </a:r>
            <a:endParaRPr lang="en-US" sz="1400" b="1" dirty="0">
              <a:latin typeface="+mj-ea"/>
              <a:ea typeface="+mj-ea"/>
            </a:endParaRPr>
          </a:p>
        </p:txBody>
      </p:sp>
      <p:sp>
        <p:nvSpPr>
          <p:cNvPr id="21" name="Oval 6"/>
          <p:cNvSpPr>
            <a:spLocks noChangeArrowheads="1"/>
          </p:cNvSpPr>
          <p:nvPr/>
        </p:nvSpPr>
        <p:spPr bwMode="auto">
          <a:xfrm>
            <a:off x="10100539" y="3913030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Text Placeholder 3"/>
          <p:cNvSpPr txBox="1">
            <a:spLocks/>
          </p:cNvSpPr>
          <p:nvPr/>
        </p:nvSpPr>
        <p:spPr>
          <a:xfrm>
            <a:off x="11880465" y="4289395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#aaffaa</a:t>
            </a:r>
            <a:endParaRPr lang="ko-KR" altLang="en-US" dirty="0" smtClean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0164744" y="3839552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latin typeface="+mj-ea"/>
                <a:ea typeface="+mj-ea"/>
              </a:rPr>
              <a:t>COLOR</a:t>
            </a:r>
            <a:r>
              <a:rPr lang="en-US" sz="1400" b="1" baseline="0" dirty="0" smtClean="0">
                <a:latin typeface="+mj-ea"/>
                <a:ea typeface="+mj-ea"/>
              </a:rPr>
              <a:t> / CONTRAST ANALYST</a:t>
            </a:r>
            <a:endParaRPr lang="en-US" sz="1400" b="1" dirty="0">
              <a:latin typeface="+mj-ea"/>
              <a:ea typeface="+mj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0181502" y="4294370"/>
            <a:ext cx="1602002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10181502" y="4651531"/>
            <a:ext cx="1602002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0181502" y="5019879"/>
            <a:ext cx="1602002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7" name="Text Placeholder 3"/>
          <p:cNvSpPr txBox="1">
            <a:spLocks/>
          </p:cNvSpPr>
          <p:nvPr/>
        </p:nvSpPr>
        <p:spPr>
          <a:xfrm>
            <a:off x="11880465" y="4659106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#aaffaa</a:t>
            </a:r>
            <a:endParaRPr lang="ko-KR" altLang="en-US" dirty="0" smtClean="0"/>
          </a:p>
        </p:txBody>
      </p:sp>
      <p:sp>
        <p:nvSpPr>
          <p:cNvPr id="28" name="Text Placeholder 3"/>
          <p:cNvSpPr txBox="1">
            <a:spLocks/>
          </p:cNvSpPr>
          <p:nvPr/>
        </p:nvSpPr>
        <p:spPr>
          <a:xfrm>
            <a:off x="11880465" y="5028817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#aaffaa</a:t>
            </a:r>
            <a:endParaRPr lang="ko-KR" altLang="en-US" dirty="0" smtClean="0"/>
          </a:p>
        </p:txBody>
      </p:sp>
      <p:sp>
        <p:nvSpPr>
          <p:cNvPr id="29" name="직사각형 28"/>
          <p:cNvSpPr/>
          <p:nvPr/>
        </p:nvSpPr>
        <p:spPr>
          <a:xfrm>
            <a:off x="14370925" y="4294370"/>
            <a:ext cx="890821" cy="28450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4370925" y="4651531"/>
            <a:ext cx="890821" cy="28450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14370925" y="5019879"/>
            <a:ext cx="890821" cy="28450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3480104" y="4294370"/>
            <a:ext cx="890821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3480104" y="4651531"/>
            <a:ext cx="890821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13480104" y="5019879"/>
            <a:ext cx="890821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5" name="Text Placeholder 3"/>
          <p:cNvSpPr txBox="1">
            <a:spLocks/>
          </p:cNvSpPr>
          <p:nvPr/>
        </p:nvSpPr>
        <p:spPr>
          <a:xfrm>
            <a:off x="15380903" y="4279869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4.5 : 1</a:t>
            </a:r>
            <a:endParaRPr lang="ko-KR" altLang="en-US" dirty="0" smtClean="0"/>
          </a:p>
        </p:txBody>
      </p:sp>
      <p:sp>
        <p:nvSpPr>
          <p:cNvPr id="36" name="Text Placeholder 3"/>
          <p:cNvSpPr txBox="1">
            <a:spLocks/>
          </p:cNvSpPr>
          <p:nvPr/>
        </p:nvSpPr>
        <p:spPr>
          <a:xfrm>
            <a:off x="15380903" y="4649580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7 : 1</a:t>
            </a:r>
            <a:endParaRPr lang="ko-KR" altLang="en-US" dirty="0" smtClean="0"/>
          </a:p>
        </p:txBody>
      </p:sp>
      <p:sp>
        <p:nvSpPr>
          <p:cNvPr id="37" name="Text Placeholder 3"/>
          <p:cNvSpPr txBox="1">
            <a:spLocks/>
          </p:cNvSpPr>
          <p:nvPr/>
        </p:nvSpPr>
        <p:spPr>
          <a:xfrm>
            <a:off x="15380903" y="5019291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3.1 : 1</a:t>
            </a:r>
            <a:endParaRPr lang="ko-KR" altLang="en-US" dirty="0" smtClean="0"/>
          </a:p>
        </p:txBody>
      </p:sp>
      <p:cxnSp>
        <p:nvCxnSpPr>
          <p:cNvPr id="38" name="직선 연결선 37"/>
          <p:cNvCxnSpPr/>
          <p:nvPr/>
        </p:nvCxnSpPr>
        <p:spPr>
          <a:xfrm>
            <a:off x="13272862" y="4289395"/>
            <a:ext cx="0" cy="102890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628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직사각형 69"/>
          <p:cNvSpPr/>
          <p:nvPr/>
        </p:nvSpPr>
        <p:spPr>
          <a:xfrm>
            <a:off x="579955" y="1540416"/>
            <a:ext cx="3065616" cy="429839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WEB2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b="49810"/>
          <a:stretch/>
        </p:blipFill>
        <p:spPr>
          <a:xfrm>
            <a:off x="650273" y="1646501"/>
            <a:ext cx="2887513" cy="4081464"/>
          </a:xfrm>
          <a:prstGeom prst="rect">
            <a:avLst/>
          </a:prstGeom>
        </p:spPr>
      </p:pic>
      <p:sp>
        <p:nvSpPr>
          <p:cNvPr id="58" name="순서도: 문서 57"/>
          <p:cNvSpPr/>
          <p:nvPr/>
        </p:nvSpPr>
        <p:spPr>
          <a:xfrm rot="10800000">
            <a:off x="580273" y="5487947"/>
            <a:ext cx="2957511" cy="819497"/>
          </a:xfrm>
          <a:prstGeom prst="flowChartDocumen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bg2"/>
              </a:solidFill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623137" y="1613525"/>
            <a:ext cx="2952750" cy="285750"/>
          </a:xfrm>
          <a:prstGeom prst="rect">
            <a:avLst/>
          </a:prstGeom>
          <a:noFill/>
          <a:ln>
            <a:solidFill>
              <a:srgbClr val="7BC8C1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2" name="직사각형 61"/>
          <p:cNvSpPr/>
          <p:nvPr/>
        </p:nvSpPr>
        <p:spPr>
          <a:xfrm>
            <a:off x="950797" y="2986849"/>
            <a:ext cx="2148840" cy="855525"/>
          </a:xfrm>
          <a:prstGeom prst="rect">
            <a:avLst/>
          </a:prstGeom>
          <a:noFill/>
          <a:ln>
            <a:solidFill>
              <a:srgbClr val="7BC8C1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3" name="사각형 설명선 62"/>
          <p:cNvSpPr/>
          <p:nvPr/>
        </p:nvSpPr>
        <p:spPr>
          <a:xfrm>
            <a:off x="3645888" y="3082100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#article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950796" y="4234805"/>
            <a:ext cx="2247265" cy="560069"/>
          </a:xfrm>
          <a:prstGeom prst="rect">
            <a:avLst/>
          </a:prstGeom>
          <a:noFill/>
          <a:ln>
            <a:solidFill>
              <a:srgbClr val="7BC8C1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6" name="사각형 설명선 65"/>
          <p:cNvSpPr/>
          <p:nvPr/>
        </p:nvSpPr>
        <p:spPr>
          <a:xfrm>
            <a:off x="3645888" y="4376050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#tabs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651221" y="1646501"/>
            <a:ext cx="17315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Width:100%; height:70px;</a:t>
            </a:r>
            <a:endParaRPr lang="ko-KR" altLang="en-US" sz="1050" dirty="0">
              <a:latin typeface="+mn-ea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651221" y="3050434"/>
            <a:ext cx="17315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Width:100%; height:70px;</a:t>
            </a:r>
            <a:endParaRPr lang="ko-KR" altLang="en-US" sz="1050" dirty="0">
              <a:latin typeface="+mn-ea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651221" y="4335949"/>
            <a:ext cx="17315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Width:100%; height:70px;</a:t>
            </a:r>
            <a:endParaRPr lang="ko-KR" altLang="en-US" sz="1050" dirty="0">
              <a:latin typeface="+mn-ea"/>
            </a:endParaRPr>
          </a:p>
        </p:txBody>
      </p:sp>
      <p:sp>
        <p:nvSpPr>
          <p:cNvPr id="71" name="사각형 설명선 70"/>
          <p:cNvSpPr/>
          <p:nvPr/>
        </p:nvSpPr>
        <p:spPr>
          <a:xfrm>
            <a:off x="3645888" y="5519613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#wrap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4651221" y="5487947"/>
            <a:ext cx="19928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Width:960px; (height:1680px;)</a:t>
            </a:r>
            <a:endParaRPr lang="ko-KR" altLang="en-US" sz="1050" dirty="0">
              <a:latin typeface="+mn-ea"/>
            </a:endParaRPr>
          </a:p>
        </p:txBody>
      </p:sp>
      <p:sp>
        <p:nvSpPr>
          <p:cNvPr id="73" name="사각형 설명선 72"/>
          <p:cNvSpPr/>
          <p:nvPr/>
        </p:nvSpPr>
        <p:spPr>
          <a:xfrm>
            <a:off x="3645888" y="1646501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#header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75" name="사각형 설명선 74"/>
          <p:cNvSpPr/>
          <p:nvPr/>
        </p:nvSpPr>
        <p:spPr>
          <a:xfrm>
            <a:off x="2259330" y="1065513"/>
            <a:ext cx="1676400" cy="451059"/>
          </a:xfrm>
          <a:prstGeom prst="wedgeRectCallout">
            <a:avLst>
              <a:gd name="adj1" fmla="val -41477"/>
              <a:gd name="adj2" fmla="val 106435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2293620" y="1108710"/>
            <a:ext cx="1596390" cy="34671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55585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14763"/>
          <a:stretch/>
        </p:blipFill>
        <p:spPr>
          <a:xfrm>
            <a:off x="4568577" y="1816609"/>
            <a:ext cx="3808662" cy="122399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124" y="2336484"/>
            <a:ext cx="2585386" cy="111899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WEB2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489783" y="1251250"/>
            <a:ext cx="3598971" cy="5423984"/>
            <a:chOff x="489783" y="1065513"/>
            <a:chExt cx="3312593" cy="4992386"/>
          </a:xfrm>
        </p:grpSpPr>
        <p:grpSp>
          <p:nvGrpSpPr>
            <p:cNvPr id="7" name="그룹 6"/>
            <p:cNvGrpSpPr/>
            <p:nvPr/>
          </p:nvGrpSpPr>
          <p:grpSpPr>
            <a:xfrm>
              <a:off x="489783" y="1065513"/>
              <a:ext cx="3312593" cy="4662452"/>
              <a:chOff x="489783" y="1065513"/>
              <a:chExt cx="3312593" cy="4662452"/>
            </a:xfrm>
          </p:grpSpPr>
          <p:pic>
            <p:nvPicPr>
              <p:cNvPr id="5" name="그림 4"/>
              <p:cNvPicPr>
                <a:picLocks noChangeAspect="1"/>
              </p:cNvPicPr>
              <p:nvPr/>
            </p:nvPicPr>
            <p:blipFill rotWithShape="1">
              <a:blip r:embed="rId4"/>
              <a:srcRect b="49810"/>
              <a:stretch/>
            </p:blipFill>
            <p:spPr>
              <a:xfrm>
                <a:off x="516919" y="1646501"/>
                <a:ext cx="2887513" cy="4081464"/>
              </a:xfrm>
              <a:prstGeom prst="rect">
                <a:avLst/>
              </a:prstGeom>
            </p:spPr>
          </p:pic>
          <p:sp>
            <p:nvSpPr>
              <p:cNvPr id="60" name="직사각형 59"/>
              <p:cNvSpPr/>
              <p:nvPr/>
            </p:nvSpPr>
            <p:spPr>
              <a:xfrm>
                <a:off x="489783" y="1613525"/>
                <a:ext cx="2952750" cy="285750"/>
              </a:xfrm>
              <a:prstGeom prst="rect">
                <a:avLst/>
              </a:prstGeom>
              <a:noFill/>
              <a:ln>
                <a:solidFill>
                  <a:srgbClr val="7BC8C1"/>
                </a:solidFill>
                <a:prstDash val="sysDash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직사각형 61"/>
              <p:cNvSpPr/>
              <p:nvPr/>
            </p:nvSpPr>
            <p:spPr>
              <a:xfrm>
                <a:off x="817443" y="2986849"/>
                <a:ext cx="2148840" cy="855525"/>
              </a:xfrm>
              <a:prstGeom prst="rect">
                <a:avLst/>
              </a:prstGeom>
              <a:noFill/>
              <a:ln>
                <a:solidFill>
                  <a:srgbClr val="7BC8C1"/>
                </a:solidFill>
                <a:prstDash val="sysDash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5" name="사각형 설명선 74"/>
              <p:cNvSpPr/>
              <p:nvPr/>
            </p:nvSpPr>
            <p:spPr>
              <a:xfrm>
                <a:off x="2125976" y="1065513"/>
                <a:ext cx="1676400" cy="451059"/>
              </a:xfrm>
              <a:prstGeom prst="wedgeRectCallout">
                <a:avLst>
                  <a:gd name="adj1" fmla="val -41477"/>
                  <a:gd name="adj2" fmla="val 106435"/>
                </a:avLst>
              </a:prstGeom>
              <a:solidFill>
                <a:srgbClr val="7BC8C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1200" dirty="0">
                  <a:ln w="0"/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76" name="직사각형 75"/>
              <p:cNvSpPr/>
              <p:nvPr/>
            </p:nvSpPr>
            <p:spPr>
              <a:xfrm>
                <a:off x="2160266" y="1108710"/>
                <a:ext cx="1596390" cy="3467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8" name="순서도: 문서 57"/>
            <p:cNvSpPr/>
            <p:nvPr/>
          </p:nvSpPr>
          <p:spPr>
            <a:xfrm rot="10800000">
              <a:off x="516919" y="3928346"/>
              <a:ext cx="2957511" cy="2129553"/>
            </a:xfrm>
            <a:prstGeom prst="flowChartDocumen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bg2"/>
                </a:solidFill>
              </a:endParaRPr>
            </a:p>
          </p:txBody>
        </p:sp>
      </p:grpSp>
      <p:sp>
        <p:nvSpPr>
          <p:cNvPr id="63" name="사각형 설명선 62"/>
          <p:cNvSpPr/>
          <p:nvPr/>
        </p:nvSpPr>
        <p:spPr>
          <a:xfrm>
            <a:off x="3512534" y="3901261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#article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087122" y="3422140"/>
            <a:ext cx="587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jQuery</a:t>
            </a:r>
            <a:endParaRPr lang="ko-KR" altLang="en-US" sz="1050" dirty="0">
              <a:latin typeface="+mn-ea"/>
            </a:endParaRPr>
          </a:p>
        </p:txBody>
      </p:sp>
      <p:sp>
        <p:nvSpPr>
          <p:cNvPr id="73" name="사각형 설명선 72"/>
          <p:cNvSpPr/>
          <p:nvPr/>
        </p:nvSpPr>
        <p:spPr>
          <a:xfrm>
            <a:off x="3512534" y="1946538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#header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530476" y="3004393"/>
            <a:ext cx="4619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html</a:t>
            </a:r>
            <a:endParaRPr lang="ko-KR" altLang="en-US" sz="1050" dirty="0">
              <a:latin typeface="+mn-ea"/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rcRect r="14763"/>
          <a:stretch/>
        </p:blipFill>
        <p:spPr>
          <a:xfrm>
            <a:off x="4568577" y="4228383"/>
            <a:ext cx="3808662" cy="122399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124" y="4748258"/>
            <a:ext cx="2585386" cy="111899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7" name="TextBox 26"/>
          <p:cNvSpPr txBox="1"/>
          <p:nvPr/>
        </p:nvSpPr>
        <p:spPr>
          <a:xfrm>
            <a:off x="6087122" y="5833914"/>
            <a:ext cx="587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jQuery</a:t>
            </a:r>
            <a:endParaRPr lang="ko-KR" altLang="en-US" sz="105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72627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14763"/>
          <a:stretch/>
        </p:blipFill>
        <p:spPr>
          <a:xfrm>
            <a:off x="4568577" y="1816609"/>
            <a:ext cx="3808662" cy="122399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124" y="2336484"/>
            <a:ext cx="2585386" cy="111899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WEB2</a:t>
            </a:r>
            <a:endParaRPr lang="ko-KR" alt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grpSp>
        <p:nvGrpSpPr>
          <p:cNvPr id="8" name="그룹 7"/>
          <p:cNvGrpSpPr/>
          <p:nvPr/>
        </p:nvGrpSpPr>
        <p:grpSpPr>
          <a:xfrm>
            <a:off x="489783" y="1251250"/>
            <a:ext cx="3598971" cy="5423984"/>
            <a:chOff x="489783" y="1065513"/>
            <a:chExt cx="3312593" cy="4992386"/>
          </a:xfrm>
        </p:grpSpPr>
        <p:grpSp>
          <p:nvGrpSpPr>
            <p:cNvPr id="7" name="그룹 6"/>
            <p:cNvGrpSpPr/>
            <p:nvPr/>
          </p:nvGrpSpPr>
          <p:grpSpPr>
            <a:xfrm>
              <a:off x="489783" y="1065513"/>
              <a:ext cx="3312593" cy="4662452"/>
              <a:chOff x="489783" y="1065513"/>
              <a:chExt cx="3312593" cy="4662452"/>
            </a:xfrm>
          </p:grpSpPr>
          <p:pic>
            <p:nvPicPr>
              <p:cNvPr id="5" name="그림 4"/>
              <p:cNvPicPr>
                <a:picLocks noChangeAspect="1"/>
              </p:cNvPicPr>
              <p:nvPr/>
            </p:nvPicPr>
            <p:blipFill rotWithShape="1">
              <a:blip r:embed="rId4"/>
              <a:srcRect b="49810"/>
              <a:stretch/>
            </p:blipFill>
            <p:spPr>
              <a:xfrm>
                <a:off x="516919" y="1646501"/>
                <a:ext cx="2887513" cy="4081464"/>
              </a:xfrm>
              <a:prstGeom prst="rect">
                <a:avLst/>
              </a:prstGeom>
            </p:spPr>
          </p:pic>
          <p:sp>
            <p:nvSpPr>
              <p:cNvPr id="60" name="직사각형 59"/>
              <p:cNvSpPr/>
              <p:nvPr/>
            </p:nvSpPr>
            <p:spPr>
              <a:xfrm>
                <a:off x="489783" y="1613525"/>
                <a:ext cx="2952750" cy="285750"/>
              </a:xfrm>
              <a:prstGeom prst="rect">
                <a:avLst/>
              </a:prstGeom>
              <a:noFill/>
              <a:ln>
                <a:solidFill>
                  <a:srgbClr val="7BC8C1"/>
                </a:solidFill>
                <a:prstDash val="sysDash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직사각형 61"/>
              <p:cNvSpPr/>
              <p:nvPr/>
            </p:nvSpPr>
            <p:spPr>
              <a:xfrm>
                <a:off x="817443" y="2986849"/>
                <a:ext cx="2148840" cy="855525"/>
              </a:xfrm>
              <a:prstGeom prst="rect">
                <a:avLst/>
              </a:prstGeom>
              <a:noFill/>
              <a:ln>
                <a:solidFill>
                  <a:srgbClr val="7BC8C1"/>
                </a:solidFill>
                <a:prstDash val="sysDash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5" name="사각형 설명선 74"/>
              <p:cNvSpPr/>
              <p:nvPr/>
            </p:nvSpPr>
            <p:spPr>
              <a:xfrm>
                <a:off x="2125976" y="1065513"/>
                <a:ext cx="1676400" cy="451059"/>
              </a:xfrm>
              <a:prstGeom prst="wedgeRectCallout">
                <a:avLst>
                  <a:gd name="adj1" fmla="val -41477"/>
                  <a:gd name="adj2" fmla="val 106435"/>
                </a:avLst>
              </a:prstGeom>
              <a:solidFill>
                <a:srgbClr val="7BC8C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1200" dirty="0">
                  <a:ln w="0"/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76" name="직사각형 75"/>
              <p:cNvSpPr/>
              <p:nvPr/>
            </p:nvSpPr>
            <p:spPr>
              <a:xfrm>
                <a:off x="2160266" y="1108710"/>
                <a:ext cx="1596390" cy="3467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8" name="순서도: 문서 57"/>
            <p:cNvSpPr/>
            <p:nvPr/>
          </p:nvSpPr>
          <p:spPr>
            <a:xfrm rot="10800000">
              <a:off x="516919" y="3928346"/>
              <a:ext cx="2957511" cy="2129553"/>
            </a:xfrm>
            <a:prstGeom prst="flowChartDocumen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bg2"/>
                </a:solidFill>
              </a:endParaRPr>
            </a:p>
          </p:txBody>
        </p:sp>
      </p:grpSp>
      <p:sp>
        <p:nvSpPr>
          <p:cNvPr id="63" name="사각형 설명선 62"/>
          <p:cNvSpPr/>
          <p:nvPr/>
        </p:nvSpPr>
        <p:spPr>
          <a:xfrm>
            <a:off x="3512534" y="3901261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#article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087122" y="3422140"/>
            <a:ext cx="587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jQuery</a:t>
            </a:r>
            <a:endParaRPr lang="ko-KR" altLang="en-US" sz="1050" dirty="0">
              <a:latin typeface="+mn-ea"/>
            </a:endParaRPr>
          </a:p>
        </p:txBody>
      </p:sp>
      <p:sp>
        <p:nvSpPr>
          <p:cNvPr id="73" name="사각형 설명선 72"/>
          <p:cNvSpPr/>
          <p:nvPr/>
        </p:nvSpPr>
        <p:spPr>
          <a:xfrm>
            <a:off x="3512534" y="1946538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#header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530476" y="3004393"/>
            <a:ext cx="4619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html</a:t>
            </a:r>
            <a:endParaRPr lang="ko-KR" altLang="en-US" sz="1050" dirty="0">
              <a:latin typeface="+mn-ea"/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rcRect r="14763"/>
          <a:stretch/>
        </p:blipFill>
        <p:spPr>
          <a:xfrm>
            <a:off x="4568577" y="4228383"/>
            <a:ext cx="3808662" cy="122399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124" y="4748258"/>
            <a:ext cx="2585386" cy="111899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7" name="TextBox 26"/>
          <p:cNvSpPr txBox="1"/>
          <p:nvPr/>
        </p:nvSpPr>
        <p:spPr>
          <a:xfrm>
            <a:off x="6087122" y="5833914"/>
            <a:ext cx="587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jQuery</a:t>
            </a:r>
            <a:endParaRPr lang="ko-KR" altLang="en-US" sz="105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30219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WEB2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b="42414"/>
          <a:stretch/>
        </p:blipFill>
        <p:spPr>
          <a:xfrm>
            <a:off x="685042" y="1219202"/>
            <a:ext cx="2809752" cy="455676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58472"/>
          <a:stretch/>
        </p:blipFill>
        <p:spPr>
          <a:xfrm>
            <a:off x="2370967" y="2914650"/>
            <a:ext cx="2809753" cy="3286126"/>
          </a:xfrm>
          <a:prstGeom prst="rect">
            <a:avLst/>
          </a:prstGeom>
        </p:spPr>
      </p:pic>
      <p:sp>
        <p:nvSpPr>
          <p:cNvPr id="8" name="Oval 6"/>
          <p:cNvSpPr>
            <a:spLocks noChangeArrowheads="1"/>
          </p:cNvSpPr>
          <p:nvPr/>
        </p:nvSpPr>
        <p:spPr bwMode="auto">
          <a:xfrm>
            <a:off x="5708649" y="272926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9" name="Line 81"/>
          <p:cNvSpPr>
            <a:spLocks noChangeShapeType="1"/>
          </p:cNvSpPr>
          <p:nvPr/>
        </p:nvSpPr>
        <p:spPr bwMode="auto">
          <a:xfrm flipH="1">
            <a:off x="5684238" y="2394203"/>
            <a:ext cx="29866" cy="68265"/>
          </a:xfrm>
          <a:prstGeom prst="line">
            <a:avLst/>
          </a:prstGeom>
          <a:noFill/>
          <a:ln w="60325" cap="rnd">
            <a:solidFill>
              <a:srgbClr val="7BC8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000">
              <a:solidFill>
                <a:schemeClr val="bg1"/>
              </a:solidFill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5772854" y="288595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solidFill>
                  <a:schemeClr val="bg1"/>
                </a:solidFill>
              </a:rPr>
              <a:t>디자인 </a:t>
            </a:r>
            <a:r>
              <a:rPr lang="ko-KR" altLang="en-US" dirty="0" err="1" smtClean="0">
                <a:solidFill>
                  <a:schemeClr val="bg1"/>
                </a:solidFill>
              </a:rPr>
              <a:t>작업시</a:t>
            </a:r>
            <a:r>
              <a:rPr lang="en-US" altLang="ko-KR" dirty="0" smtClean="0">
                <a:solidFill>
                  <a:schemeClr val="bg1"/>
                </a:solidFill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</a:rPr>
              <a:t>진행되었던 부분과</a:t>
            </a:r>
            <a:endParaRPr lang="en-US" altLang="ko-KR" dirty="0" smtClean="0">
              <a:solidFill>
                <a:schemeClr val="bg1"/>
              </a:solidFill>
            </a:endParaRPr>
          </a:p>
          <a:p>
            <a:r>
              <a:rPr lang="ko-KR" altLang="en-US" dirty="0" smtClean="0">
                <a:solidFill>
                  <a:schemeClr val="bg1"/>
                </a:solidFill>
              </a:rPr>
              <a:t>디자인 </a:t>
            </a:r>
            <a:r>
              <a:rPr lang="ko-KR" altLang="en-US" dirty="0" err="1" smtClean="0">
                <a:solidFill>
                  <a:schemeClr val="bg1"/>
                </a:solidFill>
              </a:rPr>
              <a:t>작업에대한</a:t>
            </a:r>
            <a:r>
              <a:rPr lang="ko-KR" altLang="en-US" dirty="0" smtClean="0">
                <a:solidFill>
                  <a:schemeClr val="bg1"/>
                </a:solidFill>
              </a:rPr>
              <a:t> 장점이라고 느끼는 </a:t>
            </a:r>
            <a:r>
              <a:rPr lang="ko-KR" altLang="en-US" dirty="0" err="1" smtClean="0">
                <a:solidFill>
                  <a:schemeClr val="bg1"/>
                </a:solidFill>
              </a:rPr>
              <a:t>부분들에대한</a:t>
            </a:r>
            <a:r>
              <a:rPr lang="ko-KR" altLang="en-US" dirty="0" smtClean="0">
                <a:solidFill>
                  <a:schemeClr val="bg1"/>
                </a:solidFill>
              </a:rPr>
              <a:t> 설명</a:t>
            </a:r>
            <a:endParaRPr lang="ko-KR" altLang="en-US" dirty="0" smtClean="0">
              <a:solidFill>
                <a:schemeClr val="bg1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5772854" y="265578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err="1" smtClean="0">
                <a:solidFill>
                  <a:schemeClr val="bg1"/>
                </a:solidFill>
              </a:rPr>
              <a:t>디자인작업시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 장점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15" name="Oval 6"/>
          <p:cNvSpPr>
            <a:spLocks noChangeArrowheads="1"/>
          </p:cNvSpPr>
          <p:nvPr/>
        </p:nvSpPr>
        <p:spPr bwMode="auto">
          <a:xfrm>
            <a:off x="5708649" y="400411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6" name="Text Placeholder 3"/>
          <p:cNvSpPr txBox="1">
            <a:spLocks/>
          </p:cNvSpPr>
          <p:nvPr/>
        </p:nvSpPr>
        <p:spPr>
          <a:xfrm>
            <a:off x="5772854" y="416080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>
                <a:solidFill>
                  <a:schemeClr val="bg1"/>
                </a:solidFill>
              </a:rPr>
              <a:t>결과물</a:t>
            </a:r>
            <a:r>
              <a:rPr lang="en-US" altLang="ko-KR" dirty="0" smtClean="0">
                <a:solidFill>
                  <a:schemeClr val="bg1"/>
                </a:solidFill>
              </a:rPr>
              <a:t>, </a:t>
            </a:r>
            <a:r>
              <a:rPr lang="ko-KR" altLang="en-US" dirty="0" smtClean="0">
                <a:solidFill>
                  <a:schemeClr val="bg1"/>
                </a:solidFill>
              </a:rPr>
              <a:t>디자인의 추가 </a:t>
            </a:r>
            <a:r>
              <a:rPr lang="ko-KR" altLang="en-US" dirty="0" err="1" smtClean="0">
                <a:solidFill>
                  <a:schemeClr val="bg1"/>
                </a:solidFill>
              </a:rPr>
              <a:t>보완점에대한</a:t>
            </a:r>
            <a:r>
              <a:rPr lang="ko-KR" altLang="en-US" dirty="0" smtClean="0">
                <a:solidFill>
                  <a:schemeClr val="bg1"/>
                </a:solidFill>
              </a:rPr>
              <a:t> 설명</a:t>
            </a:r>
            <a:endParaRPr lang="ko-KR" altLang="en-US" dirty="0" smtClean="0">
              <a:solidFill>
                <a:schemeClr val="bg1"/>
              </a:solidFill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5772854" y="393063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err="1" smtClean="0">
                <a:solidFill>
                  <a:schemeClr val="bg1"/>
                </a:solidFill>
              </a:rPr>
              <a:t>작업에대한</a:t>
            </a:r>
            <a:r>
              <a:rPr lang="ko-KR" altLang="en-US" sz="1400" b="1" dirty="0" smtClean="0">
                <a:solidFill>
                  <a:schemeClr val="bg1"/>
                </a:solidFill>
              </a:rPr>
              <a:t> 수정 보완점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1" name="Text Placeholder 3"/>
          <p:cNvSpPr txBox="1">
            <a:spLocks/>
          </p:cNvSpPr>
          <p:nvPr/>
        </p:nvSpPr>
        <p:spPr>
          <a:xfrm>
            <a:off x="5772854" y="2287617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>
                <a:solidFill>
                  <a:schemeClr val="bg1"/>
                </a:solidFill>
              </a:rPr>
              <a:t>Evaluation</a:t>
            </a:r>
            <a:endParaRPr lang="ko-KR" altLang="en-US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9471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/>
      <p:bldP spid="10" grpId="1"/>
      <p:bldP spid="11" grpId="0"/>
      <p:bldP spid="11" grpId="1"/>
      <p:bldP spid="15" grpId="0" animBg="1"/>
      <p:bldP spid="15" grpId="1" animBg="1"/>
      <p:bldP spid="16" grpId="0"/>
      <p:bldP spid="16" grpId="1"/>
      <p:bldP spid="17" grpId="0"/>
      <p:bldP spid="17" grpId="1"/>
      <p:bldP spid="21" grpId="0"/>
      <p:bldP spid="21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그림 4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6115" y="1438985"/>
            <a:ext cx="5148637" cy="4398601"/>
          </a:xfrm>
          <a:prstGeom prst="rect">
            <a:avLst/>
          </a:prstGeom>
        </p:spPr>
      </p:pic>
      <p:pic>
        <p:nvPicPr>
          <p:cNvPr id="48" name="그림 47" descr="note_pc"/>
          <p:cNvPicPr>
            <a:picLocks noGrp="1" noChangeAspect="1"/>
          </p:cNvPicPr>
          <p:nvPr isPhoto="1"/>
        </p:nvPicPr>
        <p:blipFill>
          <a:blip r:embed="rId3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647" y="3347715"/>
            <a:ext cx="4410706" cy="2768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그림 48" descr="tablet"/>
          <p:cNvPicPr>
            <a:picLocks noGrp="1" noChangeAspect="1"/>
          </p:cNvPicPr>
          <p:nvPr isPhoto="1"/>
        </p:nvPicPr>
        <p:blipFill>
          <a:blip r:embed="rId4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6221" y="3347715"/>
            <a:ext cx="2102146" cy="2573327"/>
          </a:xfrm>
          <a:prstGeom prst="rect">
            <a:avLst/>
          </a:prstGeom>
          <a:noFill/>
          <a:ln>
            <a:noFill/>
          </a:ln>
        </p:spPr>
      </p:pic>
      <p:pic>
        <p:nvPicPr>
          <p:cNvPr id="50" name="그림 49" descr="mobile"/>
          <p:cNvPicPr>
            <a:picLocks noGrp="1" noChangeAspect="1"/>
          </p:cNvPicPr>
          <p:nvPr isPhoto="1"/>
        </p:nvPicPr>
        <p:blipFill>
          <a:blip r:embed="rId5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6309" y="4187302"/>
            <a:ext cx="1270512" cy="2136478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TextBox 50"/>
          <p:cNvSpPr txBox="1"/>
          <p:nvPr/>
        </p:nvSpPr>
        <p:spPr>
          <a:xfrm>
            <a:off x="5622038" y="1993575"/>
            <a:ext cx="1534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000" b="1" dirty="0" smtClean="0">
                <a:solidFill>
                  <a:srgbClr val="7BC8C1"/>
                </a:solidFill>
                <a:latin typeface="+mj-ea"/>
                <a:ea typeface="+mj-ea"/>
              </a:rPr>
              <a:t>감사합니다</a:t>
            </a:r>
            <a:r>
              <a:rPr lang="en-US" altLang="ko-KR" sz="2000" b="1" dirty="0" smtClean="0">
                <a:solidFill>
                  <a:srgbClr val="7BC8C1"/>
                </a:solidFill>
                <a:latin typeface="+mj-ea"/>
                <a:ea typeface="+mj-ea"/>
              </a:rPr>
              <a:t>.</a:t>
            </a:r>
            <a:endParaRPr lang="ko-KR" altLang="en-US" sz="2000" b="1" dirty="0">
              <a:solidFill>
                <a:srgbClr val="7BC8C1"/>
              </a:solidFill>
              <a:latin typeface="+mj-ea"/>
              <a:ea typeface="+mj-ea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312659" y="2375163"/>
            <a:ext cx="1843773" cy="3082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 smtClean="0">
                <a:solidFill>
                  <a:srgbClr val="7BC8C1"/>
                </a:solidFill>
                <a:latin typeface="+mj-ea"/>
                <a:ea typeface="+mj-ea"/>
              </a:rPr>
              <a:t>010. 0000. 0000</a:t>
            </a:r>
            <a:endParaRPr lang="ko-KR" altLang="en-US" dirty="0">
              <a:solidFill>
                <a:srgbClr val="7BC8C1"/>
              </a:solidFill>
              <a:latin typeface="+mj-ea"/>
              <a:ea typeface="+mj-ea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5307849" y="2699009"/>
            <a:ext cx="1848583" cy="335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 smtClean="0">
                <a:solidFill>
                  <a:srgbClr val="7BC8C1"/>
                </a:solidFill>
                <a:latin typeface="+mj-ea"/>
                <a:ea typeface="+mj-ea"/>
              </a:rPr>
              <a:t>ad@asdfae.com</a:t>
            </a:r>
            <a:endParaRPr lang="ko-KR" altLang="en-US" dirty="0">
              <a:solidFill>
                <a:srgbClr val="7BC8C1"/>
              </a:solidFill>
              <a:latin typeface="+mj-ea"/>
              <a:ea typeface="+mj-ea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608490" y="3017478"/>
            <a:ext cx="25479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 smtClean="0">
                <a:solidFill>
                  <a:srgbClr val="7BC8C1"/>
                </a:solidFill>
                <a:latin typeface="+mj-ea"/>
                <a:ea typeface="+mj-ea"/>
              </a:rPr>
              <a:t>www.ad.dothome.co.kr</a:t>
            </a:r>
            <a:endParaRPr lang="ko-KR" altLang="en-US" dirty="0">
              <a:solidFill>
                <a:srgbClr val="7BC8C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00181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52" grpId="0"/>
      <p:bldP spid="53" grpId="0"/>
      <p:bldP spid="5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그림 개체 틀 43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23" r="40123"/>
          <a:stretch>
            <a:fillRect/>
          </a:stretch>
        </p:blipFill>
        <p:spPr/>
      </p:pic>
      <p:sp>
        <p:nvSpPr>
          <p:cNvPr id="35" name="제목 3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PROFILE</a:t>
            </a:r>
            <a:endParaRPr lang="ko-KR" altLang="en-US" dirty="0"/>
          </a:p>
        </p:txBody>
      </p:sp>
      <p:sp>
        <p:nvSpPr>
          <p:cNvPr id="6" name="Freeform 61"/>
          <p:cNvSpPr>
            <a:spLocks noEditPoints="1"/>
          </p:cNvSpPr>
          <p:nvPr/>
        </p:nvSpPr>
        <p:spPr bwMode="auto">
          <a:xfrm>
            <a:off x="2747236" y="3125228"/>
            <a:ext cx="189141" cy="175282"/>
          </a:xfrm>
          <a:custGeom>
            <a:avLst/>
            <a:gdLst>
              <a:gd name="T0" fmla="*/ 178 w 232"/>
              <a:gd name="T1" fmla="*/ 2 h 215"/>
              <a:gd name="T2" fmla="*/ 176 w 232"/>
              <a:gd name="T3" fmla="*/ 2 h 215"/>
              <a:gd name="T4" fmla="*/ 173 w 232"/>
              <a:gd name="T5" fmla="*/ 0 h 215"/>
              <a:gd name="T6" fmla="*/ 168 w 232"/>
              <a:gd name="T7" fmla="*/ 2 h 215"/>
              <a:gd name="T8" fmla="*/ 168 w 232"/>
              <a:gd name="T9" fmla="*/ 2 h 215"/>
              <a:gd name="T10" fmla="*/ 117 w 232"/>
              <a:gd name="T11" fmla="*/ 26 h 215"/>
              <a:gd name="T12" fmla="*/ 66 w 232"/>
              <a:gd name="T13" fmla="*/ 2 h 215"/>
              <a:gd name="T14" fmla="*/ 66 w 232"/>
              <a:gd name="T15" fmla="*/ 2 h 215"/>
              <a:gd name="T16" fmla="*/ 61 w 232"/>
              <a:gd name="T17" fmla="*/ 0 h 215"/>
              <a:gd name="T18" fmla="*/ 56 w 232"/>
              <a:gd name="T19" fmla="*/ 2 h 215"/>
              <a:gd name="T20" fmla="*/ 56 w 232"/>
              <a:gd name="T21" fmla="*/ 2 h 215"/>
              <a:gd name="T22" fmla="*/ 0 w 232"/>
              <a:gd name="T23" fmla="*/ 28 h 215"/>
              <a:gd name="T24" fmla="*/ 0 w 232"/>
              <a:gd name="T25" fmla="*/ 215 h 215"/>
              <a:gd name="T26" fmla="*/ 61 w 232"/>
              <a:gd name="T27" fmla="*/ 187 h 215"/>
              <a:gd name="T28" fmla="*/ 110 w 232"/>
              <a:gd name="T29" fmla="*/ 211 h 215"/>
              <a:gd name="T30" fmla="*/ 112 w 232"/>
              <a:gd name="T31" fmla="*/ 213 h 215"/>
              <a:gd name="T32" fmla="*/ 117 w 232"/>
              <a:gd name="T33" fmla="*/ 213 h 215"/>
              <a:gd name="T34" fmla="*/ 122 w 232"/>
              <a:gd name="T35" fmla="*/ 213 h 215"/>
              <a:gd name="T36" fmla="*/ 125 w 232"/>
              <a:gd name="T37" fmla="*/ 211 h 215"/>
              <a:gd name="T38" fmla="*/ 173 w 232"/>
              <a:gd name="T39" fmla="*/ 187 h 215"/>
              <a:gd name="T40" fmla="*/ 232 w 232"/>
              <a:gd name="T41" fmla="*/ 215 h 215"/>
              <a:gd name="T42" fmla="*/ 232 w 232"/>
              <a:gd name="T43" fmla="*/ 28 h 215"/>
              <a:gd name="T44" fmla="*/ 178 w 232"/>
              <a:gd name="T45" fmla="*/ 2 h 215"/>
              <a:gd name="T46" fmla="*/ 56 w 232"/>
              <a:gd name="T47" fmla="*/ 180 h 215"/>
              <a:gd name="T48" fmla="*/ 10 w 232"/>
              <a:gd name="T49" fmla="*/ 201 h 215"/>
              <a:gd name="T50" fmla="*/ 10 w 232"/>
              <a:gd name="T51" fmla="*/ 35 h 215"/>
              <a:gd name="T52" fmla="*/ 56 w 232"/>
              <a:gd name="T53" fmla="*/ 11 h 215"/>
              <a:gd name="T54" fmla="*/ 56 w 232"/>
              <a:gd name="T55" fmla="*/ 180 h 215"/>
              <a:gd name="T56" fmla="*/ 112 w 232"/>
              <a:gd name="T57" fmla="*/ 201 h 215"/>
              <a:gd name="T58" fmla="*/ 66 w 232"/>
              <a:gd name="T59" fmla="*/ 180 h 215"/>
              <a:gd name="T60" fmla="*/ 66 w 232"/>
              <a:gd name="T61" fmla="*/ 11 h 215"/>
              <a:gd name="T62" fmla="*/ 112 w 232"/>
              <a:gd name="T63" fmla="*/ 35 h 215"/>
              <a:gd name="T64" fmla="*/ 112 w 232"/>
              <a:gd name="T65" fmla="*/ 201 h 215"/>
              <a:gd name="T66" fmla="*/ 168 w 232"/>
              <a:gd name="T67" fmla="*/ 180 h 215"/>
              <a:gd name="T68" fmla="*/ 122 w 232"/>
              <a:gd name="T69" fmla="*/ 201 h 215"/>
              <a:gd name="T70" fmla="*/ 122 w 232"/>
              <a:gd name="T71" fmla="*/ 35 h 215"/>
              <a:gd name="T72" fmla="*/ 168 w 232"/>
              <a:gd name="T73" fmla="*/ 11 h 215"/>
              <a:gd name="T74" fmla="*/ 168 w 232"/>
              <a:gd name="T75" fmla="*/ 180 h 215"/>
              <a:gd name="T76" fmla="*/ 222 w 232"/>
              <a:gd name="T77" fmla="*/ 201 h 215"/>
              <a:gd name="T78" fmla="*/ 176 w 232"/>
              <a:gd name="T79" fmla="*/ 180 h 215"/>
              <a:gd name="T80" fmla="*/ 176 w 232"/>
              <a:gd name="T81" fmla="*/ 11 h 215"/>
              <a:gd name="T82" fmla="*/ 222 w 232"/>
              <a:gd name="T83" fmla="*/ 35 h 215"/>
              <a:gd name="T84" fmla="*/ 222 w 232"/>
              <a:gd name="T85" fmla="*/ 201 h 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32" h="215">
                <a:moveTo>
                  <a:pt x="178" y="2"/>
                </a:moveTo>
                <a:lnTo>
                  <a:pt x="176" y="2"/>
                </a:lnTo>
                <a:lnTo>
                  <a:pt x="173" y="0"/>
                </a:lnTo>
                <a:lnTo>
                  <a:pt x="168" y="2"/>
                </a:lnTo>
                <a:lnTo>
                  <a:pt x="168" y="2"/>
                </a:lnTo>
                <a:lnTo>
                  <a:pt x="117" y="26"/>
                </a:lnTo>
                <a:lnTo>
                  <a:pt x="66" y="2"/>
                </a:lnTo>
                <a:lnTo>
                  <a:pt x="66" y="2"/>
                </a:lnTo>
                <a:lnTo>
                  <a:pt x="61" y="0"/>
                </a:lnTo>
                <a:lnTo>
                  <a:pt x="56" y="2"/>
                </a:lnTo>
                <a:lnTo>
                  <a:pt x="56" y="2"/>
                </a:lnTo>
                <a:lnTo>
                  <a:pt x="0" y="28"/>
                </a:lnTo>
                <a:lnTo>
                  <a:pt x="0" y="215"/>
                </a:lnTo>
                <a:lnTo>
                  <a:pt x="61" y="187"/>
                </a:lnTo>
                <a:lnTo>
                  <a:pt x="110" y="211"/>
                </a:lnTo>
                <a:lnTo>
                  <a:pt x="112" y="213"/>
                </a:lnTo>
                <a:lnTo>
                  <a:pt x="117" y="213"/>
                </a:lnTo>
                <a:lnTo>
                  <a:pt x="122" y="213"/>
                </a:lnTo>
                <a:lnTo>
                  <a:pt x="125" y="211"/>
                </a:lnTo>
                <a:lnTo>
                  <a:pt x="173" y="187"/>
                </a:lnTo>
                <a:lnTo>
                  <a:pt x="232" y="215"/>
                </a:lnTo>
                <a:lnTo>
                  <a:pt x="232" y="28"/>
                </a:lnTo>
                <a:lnTo>
                  <a:pt x="178" y="2"/>
                </a:lnTo>
                <a:close/>
                <a:moveTo>
                  <a:pt x="56" y="180"/>
                </a:moveTo>
                <a:lnTo>
                  <a:pt x="10" y="201"/>
                </a:lnTo>
                <a:lnTo>
                  <a:pt x="10" y="35"/>
                </a:lnTo>
                <a:lnTo>
                  <a:pt x="56" y="11"/>
                </a:lnTo>
                <a:lnTo>
                  <a:pt x="56" y="180"/>
                </a:lnTo>
                <a:close/>
                <a:moveTo>
                  <a:pt x="112" y="201"/>
                </a:moveTo>
                <a:lnTo>
                  <a:pt x="66" y="180"/>
                </a:lnTo>
                <a:lnTo>
                  <a:pt x="66" y="11"/>
                </a:lnTo>
                <a:lnTo>
                  <a:pt x="112" y="35"/>
                </a:lnTo>
                <a:lnTo>
                  <a:pt x="112" y="201"/>
                </a:lnTo>
                <a:close/>
                <a:moveTo>
                  <a:pt x="168" y="180"/>
                </a:moveTo>
                <a:lnTo>
                  <a:pt x="122" y="201"/>
                </a:lnTo>
                <a:lnTo>
                  <a:pt x="122" y="35"/>
                </a:lnTo>
                <a:lnTo>
                  <a:pt x="168" y="11"/>
                </a:lnTo>
                <a:lnTo>
                  <a:pt x="168" y="180"/>
                </a:lnTo>
                <a:close/>
                <a:moveTo>
                  <a:pt x="222" y="201"/>
                </a:moveTo>
                <a:lnTo>
                  <a:pt x="176" y="180"/>
                </a:lnTo>
                <a:lnTo>
                  <a:pt x="176" y="11"/>
                </a:lnTo>
                <a:lnTo>
                  <a:pt x="222" y="35"/>
                </a:lnTo>
                <a:lnTo>
                  <a:pt x="222" y="201"/>
                </a:lnTo>
                <a:close/>
              </a:path>
            </a:pathLst>
          </a:custGeom>
          <a:solidFill>
            <a:srgbClr val="FFFFFF"/>
          </a:solidFill>
          <a:ln w="14288" cap="flat">
            <a:solidFill>
              <a:srgbClr val="FFFFF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600"/>
          </a:p>
        </p:txBody>
      </p:sp>
      <p:grpSp>
        <p:nvGrpSpPr>
          <p:cNvPr id="7" name="그룹 6"/>
          <p:cNvGrpSpPr/>
          <p:nvPr/>
        </p:nvGrpSpPr>
        <p:grpSpPr>
          <a:xfrm>
            <a:off x="2791746" y="2407284"/>
            <a:ext cx="119028" cy="189140"/>
            <a:chOff x="7271544" y="2991644"/>
            <a:chExt cx="231775" cy="368300"/>
          </a:xfrm>
        </p:grpSpPr>
        <p:sp>
          <p:nvSpPr>
            <p:cNvPr id="8" name="Freeform 62"/>
            <p:cNvSpPr>
              <a:spLocks noEditPoints="1"/>
            </p:cNvSpPr>
            <p:nvPr userDrawn="1"/>
          </p:nvSpPr>
          <p:spPr bwMode="auto">
            <a:xfrm>
              <a:off x="7271544" y="2991644"/>
              <a:ext cx="231775" cy="368300"/>
            </a:xfrm>
            <a:custGeom>
              <a:avLst/>
              <a:gdLst>
                <a:gd name="T0" fmla="*/ 55 w 60"/>
                <a:gd name="T1" fmla="*/ 0 h 98"/>
                <a:gd name="T2" fmla="*/ 5 w 60"/>
                <a:gd name="T3" fmla="*/ 0 h 98"/>
                <a:gd name="T4" fmla="*/ 0 w 60"/>
                <a:gd name="T5" fmla="*/ 4 h 98"/>
                <a:gd name="T6" fmla="*/ 0 w 60"/>
                <a:gd name="T7" fmla="*/ 93 h 98"/>
                <a:gd name="T8" fmla="*/ 5 w 60"/>
                <a:gd name="T9" fmla="*/ 98 h 98"/>
                <a:gd name="T10" fmla="*/ 55 w 60"/>
                <a:gd name="T11" fmla="*/ 98 h 98"/>
                <a:gd name="T12" fmla="*/ 60 w 60"/>
                <a:gd name="T13" fmla="*/ 93 h 98"/>
                <a:gd name="T14" fmla="*/ 60 w 60"/>
                <a:gd name="T15" fmla="*/ 4 h 98"/>
                <a:gd name="T16" fmla="*/ 55 w 60"/>
                <a:gd name="T17" fmla="*/ 0 h 98"/>
                <a:gd name="T18" fmla="*/ 56 w 60"/>
                <a:gd name="T19" fmla="*/ 93 h 98"/>
                <a:gd name="T20" fmla="*/ 55 w 60"/>
                <a:gd name="T21" fmla="*/ 94 h 98"/>
                <a:gd name="T22" fmla="*/ 5 w 60"/>
                <a:gd name="T23" fmla="*/ 94 h 98"/>
                <a:gd name="T24" fmla="*/ 4 w 60"/>
                <a:gd name="T25" fmla="*/ 93 h 98"/>
                <a:gd name="T26" fmla="*/ 4 w 60"/>
                <a:gd name="T27" fmla="*/ 76 h 98"/>
                <a:gd name="T28" fmla="*/ 56 w 60"/>
                <a:gd name="T29" fmla="*/ 76 h 98"/>
                <a:gd name="T30" fmla="*/ 56 w 60"/>
                <a:gd name="T31" fmla="*/ 93 h 98"/>
                <a:gd name="T32" fmla="*/ 56 w 60"/>
                <a:gd name="T33" fmla="*/ 73 h 98"/>
                <a:gd name="T34" fmla="*/ 4 w 60"/>
                <a:gd name="T35" fmla="*/ 73 h 98"/>
                <a:gd name="T36" fmla="*/ 4 w 60"/>
                <a:gd name="T37" fmla="*/ 14 h 98"/>
                <a:gd name="T38" fmla="*/ 56 w 60"/>
                <a:gd name="T39" fmla="*/ 14 h 98"/>
                <a:gd name="T40" fmla="*/ 56 w 60"/>
                <a:gd name="T41" fmla="*/ 73 h 98"/>
                <a:gd name="T42" fmla="*/ 56 w 60"/>
                <a:gd name="T43" fmla="*/ 11 h 98"/>
                <a:gd name="T44" fmla="*/ 4 w 60"/>
                <a:gd name="T45" fmla="*/ 11 h 98"/>
                <a:gd name="T46" fmla="*/ 4 w 60"/>
                <a:gd name="T47" fmla="*/ 4 h 98"/>
                <a:gd name="T48" fmla="*/ 5 w 60"/>
                <a:gd name="T49" fmla="*/ 3 h 98"/>
                <a:gd name="T50" fmla="*/ 55 w 60"/>
                <a:gd name="T51" fmla="*/ 3 h 98"/>
                <a:gd name="T52" fmla="*/ 56 w 60"/>
                <a:gd name="T53" fmla="*/ 4 h 98"/>
                <a:gd name="T54" fmla="*/ 56 w 60"/>
                <a:gd name="T55" fmla="*/ 1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0" h="98">
                  <a:moveTo>
                    <a:pt x="55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6"/>
                    <a:pt x="2" y="98"/>
                    <a:pt x="5" y="98"/>
                  </a:cubicBezTo>
                  <a:cubicBezTo>
                    <a:pt x="55" y="98"/>
                    <a:pt x="55" y="98"/>
                    <a:pt x="55" y="98"/>
                  </a:cubicBezTo>
                  <a:cubicBezTo>
                    <a:pt x="57" y="98"/>
                    <a:pt x="60" y="96"/>
                    <a:pt x="60" y="93"/>
                  </a:cubicBezTo>
                  <a:cubicBezTo>
                    <a:pt x="60" y="4"/>
                    <a:pt x="60" y="4"/>
                    <a:pt x="60" y="4"/>
                  </a:cubicBezTo>
                  <a:cubicBezTo>
                    <a:pt x="60" y="2"/>
                    <a:pt x="57" y="0"/>
                    <a:pt x="55" y="0"/>
                  </a:cubicBezTo>
                  <a:close/>
                  <a:moveTo>
                    <a:pt x="56" y="93"/>
                  </a:moveTo>
                  <a:cubicBezTo>
                    <a:pt x="56" y="94"/>
                    <a:pt x="55" y="94"/>
                    <a:pt x="55" y="94"/>
                  </a:cubicBezTo>
                  <a:cubicBezTo>
                    <a:pt x="5" y="94"/>
                    <a:pt x="5" y="94"/>
                    <a:pt x="5" y="94"/>
                  </a:cubicBezTo>
                  <a:cubicBezTo>
                    <a:pt x="4" y="94"/>
                    <a:pt x="4" y="94"/>
                    <a:pt x="4" y="93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56" y="76"/>
                    <a:pt x="56" y="76"/>
                    <a:pt x="56" y="76"/>
                  </a:cubicBezTo>
                  <a:lnTo>
                    <a:pt x="56" y="93"/>
                  </a:lnTo>
                  <a:close/>
                  <a:moveTo>
                    <a:pt x="56" y="73"/>
                  </a:moveTo>
                  <a:cubicBezTo>
                    <a:pt x="4" y="73"/>
                    <a:pt x="4" y="73"/>
                    <a:pt x="4" y="73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6" y="14"/>
                    <a:pt x="56" y="14"/>
                    <a:pt x="56" y="14"/>
                  </a:cubicBezTo>
                  <a:lnTo>
                    <a:pt x="56" y="73"/>
                  </a:lnTo>
                  <a:close/>
                  <a:moveTo>
                    <a:pt x="56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3"/>
                    <a:pt x="5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5" y="3"/>
                    <a:pt x="56" y="4"/>
                    <a:pt x="56" y="4"/>
                  </a:cubicBezTo>
                  <a:lnTo>
                    <a:pt x="56" y="11"/>
                  </a:lnTo>
                  <a:close/>
                </a:path>
              </a:pathLst>
            </a:custGeom>
            <a:solidFill>
              <a:srgbClr val="FFFFFF"/>
            </a:solidFill>
            <a:ln w="14288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00"/>
            </a:p>
          </p:txBody>
        </p:sp>
        <p:sp>
          <p:nvSpPr>
            <p:cNvPr id="9" name="Rectangle 63"/>
            <p:cNvSpPr>
              <a:spLocks noChangeArrowheads="1"/>
            </p:cNvSpPr>
            <p:nvPr userDrawn="1"/>
          </p:nvSpPr>
          <p:spPr bwMode="auto">
            <a:xfrm>
              <a:off x="7365207" y="3302794"/>
              <a:ext cx="41275" cy="15875"/>
            </a:xfrm>
            <a:prstGeom prst="rect">
              <a:avLst/>
            </a:prstGeom>
            <a:solidFill>
              <a:srgbClr val="FFFFFF"/>
            </a:solidFill>
            <a:ln w="14288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00"/>
            </a:p>
          </p:txBody>
        </p:sp>
      </p:grpSp>
      <p:sp>
        <p:nvSpPr>
          <p:cNvPr id="10" name="Freeform 64"/>
          <p:cNvSpPr>
            <a:spLocks noEditPoints="1"/>
          </p:cNvSpPr>
          <p:nvPr/>
        </p:nvSpPr>
        <p:spPr bwMode="auto">
          <a:xfrm>
            <a:off x="2738438" y="2800089"/>
            <a:ext cx="203001" cy="121474"/>
          </a:xfrm>
          <a:custGeom>
            <a:avLst/>
            <a:gdLst>
              <a:gd name="T0" fmla="*/ 98 w 102"/>
              <a:gd name="T1" fmla="*/ 0 h 63"/>
              <a:gd name="T2" fmla="*/ 4 w 102"/>
              <a:gd name="T3" fmla="*/ 0 h 63"/>
              <a:gd name="T4" fmla="*/ 3 w 102"/>
              <a:gd name="T5" fmla="*/ 0 h 63"/>
              <a:gd name="T6" fmla="*/ 1 w 102"/>
              <a:gd name="T7" fmla="*/ 0 h 63"/>
              <a:gd name="T8" fmla="*/ 0 w 102"/>
              <a:gd name="T9" fmla="*/ 0 h 63"/>
              <a:gd name="T10" fmla="*/ 0 w 102"/>
              <a:gd name="T11" fmla="*/ 63 h 63"/>
              <a:gd name="T12" fmla="*/ 102 w 102"/>
              <a:gd name="T13" fmla="*/ 63 h 63"/>
              <a:gd name="T14" fmla="*/ 102 w 102"/>
              <a:gd name="T15" fmla="*/ 0 h 63"/>
              <a:gd name="T16" fmla="*/ 98 w 102"/>
              <a:gd name="T17" fmla="*/ 0 h 63"/>
              <a:gd name="T18" fmla="*/ 94 w 102"/>
              <a:gd name="T19" fmla="*/ 4 h 63"/>
              <a:gd name="T20" fmla="*/ 54 w 102"/>
              <a:gd name="T21" fmla="*/ 42 h 63"/>
              <a:gd name="T22" fmla="*/ 47 w 102"/>
              <a:gd name="T23" fmla="*/ 42 h 63"/>
              <a:gd name="T24" fmla="*/ 8 w 102"/>
              <a:gd name="T25" fmla="*/ 4 h 63"/>
              <a:gd name="T26" fmla="*/ 94 w 102"/>
              <a:gd name="T27" fmla="*/ 4 h 63"/>
              <a:gd name="T28" fmla="*/ 4 w 102"/>
              <a:gd name="T29" fmla="*/ 5 h 63"/>
              <a:gd name="T30" fmla="*/ 30 w 102"/>
              <a:gd name="T31" fmla="*/ 31 h 63"/>
              <a:gd name="T32" fmla="*/ 4 w 102"/>
              <a:gd name="T33" fmla="*/ 57 h 63"/>
              <a:gd name="T34" fmla="*/ 4 w 102"/>
              <a:gd name="T35" fmla="*/ 5 h 63"/>
              <a:gd name="T36" fmla="*/ 7 w 102"/>
              <a:gd name="T37" fmla="*/ 59 h 63"/>
              <a:gd name="T38" fmla="*/ 33 w 102"/>
              <a:gd name="T39" fmla="*/ 34 h 63"/>
              <a:gd name="T40" fmla="*/ 44 w 102"/>
              <a:gd name="T41" fmla="*/ 45 h 63"/>
              <a:gd name="T42" fmla="*/ 51 w 102"/>
              <a:gd name="T43" fmla="*/ 47 h 63"/>
              <a:gd name="T44" fmla="*/ 57 w 102"/>
              <a:gd name="T45" fmla="*/ 45 h 63"/>
              <a:gd name="T46" fmla="*/ 68 w 102"/>
              <a:gd name="T47" fmla="*/ 34 h 63"/>
              <a:gd name="T48" fmla="*/ 94 w 102"/>
              <a:gd name="T49" fmla="*/ 59 h 63"/>
              <a:gd name="T50" fmla="*/ 7 w 102"/>
              <a:gd name="T51" fmla="*/ 59 h 63"/>
              <a:gd name="T52" fmla="*/ 98 w 102"/>
              <a:gd name="T53" fmla="*/ 57 h 63"/>
              <a:gd name="T54" fmla="*/ 71 w 102"/>
              <a:gd name="T55" fmla="*/ 31 h 63"/>
              <a:gd name="T56" fmla="*/ 98 w 102"/>
              <a:gd name="T57" fmla="*/ 5 h 63"/>
              <a:gd name="T58" fmla="*/ 98 w 102"/>
              <a:gd name="T59" fmla="*/ 57 h 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02" h="63">
                <a:moveTo>
                  <a:pt x="98" y="0"/>
                </a:moveTo>
                <a:cubicBezTo>
                  <a:pt x="4" y="0"/>
                  <a:pt x="4" y="0"/>
                  <a:pt x="4" y="0"/>
                </a:cubicBezTo>
                <a:cubicBezTo>
                  <a:pt x="3" y="0"/>
                  <a:pt x="3" y="0"/>
                  <a:pt x="3" y="0"/>
                </a:cubicBezTo>
                <a:cubicBezTo>
                  <a:pt x="1" y="0"/>
                  <a:pt x="1" y="0"/>
                  <a:pt x="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3"/>
                  <a:pt x="0" y="63"/>
                  <a:pt x="0" y="63"/>
                </a:cubicBezTo>
                <a:cubicBezTo>
                  <a:pt x="102" y="63"/>
                  <a:pt x="102" y="63"/>
                  <a:pt x="102" y="63"/>
                </a:cubicBezTo>
                <a:cubicBezTo>
                  <a:pt x="102" y="0"/>
                  <a:pt x="102" y="0"/>
                  <a:pt x="102" y="0"/>
                </a:cubicBezTo>
                <a:cubicBezTo>
                  <a:pt x="98" y="0"/>
                  <a:pt x="98" y="0"/>
                  <a:pt x="98" y="0"/>
                </a:cubicBezTo>
                <a:close/>
                <a:moveTo>
                  <a:pt x="94" y="4"/>
                </a:moveTo>
                <a:cubicBezTo>
                  <a:pt x="54" y="42"/>
                  <a:pt x="54" y="42"/>
                  <a:pt x="54" y="42"/>
                </a:cubicBezTo>
                <a:cubicBezTo>
                  <a:pt x="52" y="44"/>
                  <a:pt x="49" y="44"/>
                  <a:pt x="47" y="42"/>
                </a:cubicBezTo>
                <a:cubicBezTo>
                  <a:pt x="8" y="4"/>
                  <a:pt x="8" y="4"/>
                  <a:pt x="8" y="4"/>
                </a:cubicBezTo>
                <a:lnTo>
                  <a:pt x="94" y="4"/>
                </a:lnTo>
                <a:close/>
                <a:moveTo>
                  <a:pt x="4" y="5"/>
                </a:moveTo>
                <a:cubicBezTo>
                  <a:pt x="30" y="31"/>
                  <a:pt x="30" y="31"/>
                  <a:pt x="30" y="31"/>
                </a:cubicBezTo>
                <a:cubicBezTo>
                  <a:pt x="4" y="57"/>
                  <a:pt x="4" y="57"/>
                  <a:pt x="4" y="57"/>
                </a:cubicBezTo>
                <a:lnTo>
                  <a:pt x="4" y="5"/>
                </a:lnTo>
                <a:close/>
                <a:moveTo>
                  <a:pt x="7" y="59"/>
                </a:moveTo>
                <a:cubicBezTo>
                  <a:pt x="33" y="34"/>
                  <a:pt x="33" y="34"/>
                  <a:pt x="33" y="34"/>
                </a:cubicBezTo>
                <a:cubicBezTo>
                  <a:pt x="44" y="45"/>
                  <a:pt x="44" y="45"/>
                  <a:pt x="44" y="45"/>
                </a:cubicBezTo>
                <a:cubicBezTo>
                  <a:pt x="46" y="46"/>
                  <a:pt x="48" y="47"/>
                  <a:pt x="51" y="47"/>
                </a:cubicBezTo>
                <a:cubicBezTo>
                  <a:pt x="53" y="47"/>
                  <a:pt x="55" y="46"/>
                  <a:pt x="57" y="45"/>
                </a:cubicBezTo>
                <a:cubicBezTo>
                  <a:pt x="68" y="34"/>
                  <a:pt x="68" y="34"/>
                  <a:pt x="68" y="34"/>
                </a:cubicBezTo>
                <a:cubicBezTo>
                  <a:pt x="94" y="59"/>
                  <a:pt x="94" y="59"/>
                  <a:pt x="94" y="59"/>
                </a:cubicBezTo>
                <a:lnTo>
                  <a:pt x="7" y="59"/>
                </a:lnTo>
                <a:close/>
                <a:moveTo>
                  <a:pt x="98" y="57"/>
                </a:moveTo>
                <a:cubicBezTo>
                  <a:pt x="71" y="31"/>
                  <a:pt x="71" y="31"/>
                  <a:pt x="71" y="31"/>
                </a:cubicBezTo>
                <a:cubicBezTo>
                  <a:pt x="98" y="5"/>
                  <a:pt x="98" y="5"/>
                  <a:pt x="98" y="5"/>
                </a:cubicBezTo>
                <a:lnTo>
                  <a:pt x="98" y="57"/>
                </a:lnTo>
                <a:close/>
              </a:path>
            </a:pathLst>
          </a:custGeom>
          <a:solidFill>
            <a:srgbClr val="FFFFFF"/>
          </a:solidFill>
          <a:ln w="14288" cap="flat">
            <a:solidFill>
              <a:srgbClr val="FFFFF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600"/>
          </a:p>
        </p:txBody>
      </p:sp>
      <p:sp>
        <p:nvSpPr>
          <p:cNvPr id="11" name="Freeform 65"/>
          <p:cNvSpPr>
            <a:spLocks noEditPoints="1"/>
          </p:cNvSpPr>
          <p:nvPr/>
        </p:nvSpPr>
        <p:spPr bwMode="auto">
          <a:xfrm>
            <a:off x="2800027" y="1971269"/>
            <a:ext cx="105984" cy="232350"/>
          </a:xfrm>
          <a:custGeom>
            <a:avLst/>
            <a:gdLst>
              <a:gd name="T0" fmla="*/ 46 w 53"/>
              <a:gd name="T1" fmla="*/ 35 h 120"/>
              <a:gd name="T2" fmla="*/ 46 w 53"/>
              <a:gd name="T3" fmla="*/ 35 h 120"/>
              <a:gd name="T4" fmla="*/ 46 w 53"/>
              <a:gd name="T5" fmla="*/ 31 h 120"/>
              <a:gd name="T6" fmla="*/ 42 w 53"/>
              <a:gd name="T7" fmla="*/ 27 h 120"/>
              <a:gd name="T8" fmla="*/ 35 w 53"/>
              <a:gd name="T9" fmla="*/ 27 h 120"/>
              <a:gd name="T10" fmla="*/ 35 w 53"/>
              <a:gd name="T11" fmla="*/ 26 h 120"/>
              <a:gd name="T12" fmla="*/ 33 w 53"/>
              <a:gd name="T13" fmla="*/ 4 h 120"/>
              <a:gd name="T14" fmla="*/ 28 w 53"/>
              <a:gd name="T15" fmla="*/ 0 h 120"/>
              <a:gd name="T16" fmla="*/ 26 w 53"/>
              <a:gd name="T17" fmla="*/ 0 h 120"/>
              <a:gd name="T18" fmla="*/ 21 w 53"/>
              <a:gd name="T19" fmla="*/ 4 h 120"/>
              <a:gd name="T20" fmla="*/ 18 w 53"/>
              <a:gd name="T21" fmla="*/ 26 h 120"/>
              <a:gd name="T22" fmla="*/ 18 w 53"/>
              <a:gd name="T23" fmla="*/ 27 h 120"/>
              <a:gd name="T24" fmla="*/ 11 w 53"/>
              <a:gd name="T25" fmla="*/ 27 h 120"/>
              <a:gd name="T26" fmla="*/ 8 w 53"/>
              <a:gd name="T27" fmla="*/ 31 h 120"/>
              <a:gd name="T28" fmla="*/ 8 w 53"/>
              <a:gd name="T29" fmla="*/ 35 h 120"/>
              <a:gd name="T30" fmla="*/ 7 w 53"/>
              <a:gd name="T31" fmla="*/ 35 h 120"/>
              <a:gd name="T32" fmla="*/ 0 w 53"/>
              <a:gd name="T33" fmla="*/ 41 h 120"/>
              <a:gd name="T34" fmla="*/ 0 w 53"/>
              <a:gd name="T35" fmla="*/ 113 h 120"/>
              <a:gd name="T36" fmla="*/ 7 w 53"/>
              <a:gd name="T37" fmla="*/ 120 h 120"/>
              <a:gd name="T38" fmla="*/ 46 w 53"/>
              <a:gd name="T39" fmla="*/ 120 h 120"/>
              <a:gd name="T40" fmla="*/ 53 w 53"/>
              <a:gd name="T41" fmla="*/ 113 h 120"/>
              <a:gd name="T42" fmla="*/ 53 w 53"/>
              <a:gd name="T43" fmla="*/ 41 h 120"/>
              <a:gd name="T44" fmla="*/ 46 w 53"/>
              <a:gd name="T45" fmla="*/ 35 h 120"/>
              <a:gd name="T46" fmla="*/ 22 w 53"/>
              <a:gd name="T47" fmla="*/ 26 h 120"/>
              <a:gd name="T48" fmla="*/ 24 w 53"/>
              <a:gd name="T49" fmla="*/ 5 h 120"/>
              <a:gd name="T50" fmla="*/ 26 w 53"/>
              <a:gd name="T51" fmla="*/ 4 h 120"/>
              <a:gd name="T52" fmla="*/ 28 w 53"/>
              <a:gd name="T53" fmla="*/ 4 h 120"/>
              <a:gd name="T54" fmla="*/ 29 w 53"/>
              <a:gd name="T55" fmla="*/ 5 h 120"/>
              <a:gd name="T56" fmla="*/ 31 w 53"/>
              <a:gd name="T57" fmla="*/ 26 h 120"/>
              <a:gd name="T58" fmla="*/ 32 w 53"/>
              <a:gd name="T59" fmla="*/ 27 h 120"/>
              <a:gd name="T60" fmla="*/ 22 w 53"/>
              <a:gd name="T61" fmla="*/ 27 h 120"/>
              <a:gd name="T62" fmla="*/ 22 w 53"/>
              <a:gd name="T63" fmla="*/ 26 h 120"/>
              <a:gd name="T64" fmla="*/ 50 w 53"/>
              <a:gd name="T65" fmla="*/ 113 h 120"/>
              <a:gd name="T66" fmla="*/ 46 w 53"/>
              <a:gd name="T67" fmla="*/ 116 h 120"/>
              <a:gd name="T68" fmla="*/ 7 w 53"/>
              <a:gd name="T69" fmla="*/ 116 h 120"/>
              <a:gd name="T70" fmla="*/ 4 w 53"/>
              <a:gd name="T71" fmla="*/ 113 h 120"/>
              <a:gd name="T72" fmla="*/ 4 w 53"/>
              <a:gd name="T73" fmla="*/ 41 h 120"/>
              <a:gd name="T74" fmla="*/ 7 w 53"/>
              <a:gd name="T75" fmla="*/ 38 h 120"/>
              <a:gd name="T76" fmla="*/ 11 w 53"/>
              <a:gd name="T77" fmla="*/ 38 h 120"/>
              <a:gd name="T78" fmla="*/ 11 w 53"/>
              <a:gd name="T79" fmla="*/ 31 h 120"/>
              <a:gd name="T80" fmla="*/ 19 w 53"/>
              <a:gd name="T81" fmla="*/ 31 h 120"/>
              <a:gd name="T82" fmla="*/ 35 w 53"/>
              <a:gd name="T83" fmla="*/ 31 h 120"/>
              <a:gd name="T84" fmla="*/ 42 w 53"/>
              <a:gd name="T85" fmla="*/ 31 h 120"/>
              <a:gd name="T86" fmla="*/ 42 w 53"/>
              <a:gd name="T87" fmla="*/ 38 h 120"/>
              <a:gd name="T88" fmla="*/ 46 w 53"/>
              <a:gd name="T89" fmla="*/ 38 h 120"/>
              <a:gd name="T90" fmla="*/ 50 w 53"/>
              <a:gd name="T91" fmla="*/ 41 h 120"/>
              <a:gd name="T92" fmla="*/ 50 w 53"/>
              <a:gd name="T93" fmla="*/ 113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53" h="120">
                <a:moveTo>
                  <a:pt x="46" y="35"/>
                </a:moveTo>
                <a:cubicBezTo>
                  <a:pt x="46" y="35"/>
                  <a:pt x="46" y="35"/>
                  <a:pt x="46" y="35"/>
                </a:cubicBezTo>
                <a:cubicBezTo>
                  <a:pt x="46" y="31"/>
                  <a:pt x="46" y="31"/>
                  <a:pt x="46" y="31"/>
                </a:cubicBezTo>
                <a:cubicBezTo>
                  <a:pt x="46" y="29"/>
                  <a:pt x="44" y="27"/>
                  <a:pt x="42" y="27"/>
                </a:cubicBezTo>
                <a:cubicBezTo>
                  <a:pt x="35" y="27"/>
                  <a:pt x="35" y="27"/>
                  <a:pt x="35" y="27"/>
                </a:cubicBezTo>
                <a:cubicBezTo>
                  <a:pt x="35" y="27"/>
                  <a:pt x="35" y="26"/>
                  <a:pt x="35" y="26"/>
                </a:cubicBezTo>
                <a:cubicBezTo>
                  <a:pt x="33" y="4"/>
                  <a:pt x="33" y="4"/>
                  <a:pt x="33" y="4"/>
                </a:cubicBezTo>
                <a:cubicBezTo>
                  <a:pt x="33" y="2"/>
                  <a:pt x="31" y="0"/>
                  <a:pt x="28" y="0"/>
                </a:cubicBezTo>
                <a:cubicBezTo>
                  <a:pt x="26" y="0"/>
                  <a:pt x="26" y="0"/>
                  <a:pt x="26" y="0"/>
                </a:cubicBezTo>
                <a:cubicBezTo>
                  <a:pt x="23" y="0"/>
                  <a:pt x="21" y="2"/>
                  <a:pt x="21" y="4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6"/>
                  <a:pt x="18" y="27"/>
                  <a:pt x="18" y="27"/>
                </a:cubicBezTo>
                <a:cubicBezTo>
                  <a:pt x="11" y="27"/>
                  <a:pt x="11" y="27"/>
                  <a:pt x="11" y="27"/>
                </a:cubicBezTo>
                <a:cubicBezTo>
                  <a:pt x="9" y="27"/>
                  <a:pt x="8" y="29"/>
                  <a:pt x="8" y="31"/>
                </a:cubicBezTo>
                <a:cubicBezTo>
                  <a:pt x="8" y="35"/>
                  <a:pt x="8" y="35"/>
                  <a:pt x="8" y="35"/>
                </a:cubicBezTo>
                <a:cubicBezTo>
                  <a:pt x="7" y="35"/>
                  <a:pt x="7" y="35"/>
                  <a:pt x="7" y="35"/>
                </a:cubicBezTo>
                <a:cubicBezTo>
                  <a:pt x="3" y="35"/>
                  <a:pt x="0" y="38"/>
                  <a:pt x="0" y="41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17"/>
                  <a:pt x="3" y="120"/>
                  <a:pt x="7" y="12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50" y="120"/>
                  <a:pt x="53" y="117"/>
                  <a:pt x="53" y="113"/>
                </a:cubicBezTo>
                <a:cubicBezTo>
                  <a:pt x="53" y="41"/>
                  <a:pt x="53" y="41"/>
                  <a:pt x="53" y="41"/>
                </a:cubicBezTo>
                <a:cubicBezTo>
                  <a:pt x="53" y="38"/>
                  <a:pt x="50" y="35"/>
                  <a:pt x="46" y="35"/>
                </a:cubicBezTo>
                <a:close/>
                <a:moveTo>
                  <a:pt x="22" y="26"/>
                </a:moveTo>
                <a:cubicBezTo>
                  <a:pt x="24" y="5"/>
                  <a:pt x="24" y="5"/>
                  <a:pt x="24" y="5"/>
                </a:cubicBezTo>
                <a:cubicBezTo>
                  <a:pt x="24" y="4"/>
                  <a:pt x="25" y="4"/>
                  <a:pt x="26" y="4"/>
                </a:cubicBezTo>
                <a:cubicBezTo>
                  <a:pt x="28" y="4"/>
                  <a:pt x="28" y="4"/>
                  <a:pt x="28" y="4"/>
                </a:cubicBezTo>
                <a:cubicBezTo>
                  <a:pt x="29" y="4"/>
                  <a:pt x="29" y="4"/>
                  <a:pt x="29" y="5"/>
                </a:cubicBezTo>
                <a:cubicBezTo>
                  <a:pt x="31" y="26"/>
                  <a:pt x="31" y="26"/>
                  <a:pt x="31" y="26"/>
                </a:cubicBezTo>
                <a:cubicBezTo>
                  <a:pt x="32" y="26"/>
                  <a:pt x="32" y="27"/>
                  <a:pt x="32" y="27"/>
                </a:cubicBezTo>
                <a:cubicBezTo>
                  <a:pt x="22" y="27"/>
                  <a:pt x="22" y="27"/>
                  <a:pt x="22" y="27"/>
                </a:cubicBezTo>
                <a:cubicBezTo>
                  <a:pt x="22" y="27"/>
                  <a:pt x="22" y="26"/>
                  <a:pt x="22" y="26"/>
                </a:cubicBezTo>
                <a:close/>
                <a:moveTo>
                  <a:pt x="50" y="113"/>
                </a:moveTo>
                <a:cubicBezTo>
                  <a:pt x="50" y="115"/>
                  <a:pt x="48" y="116"/>
                  <a:pt x="46" y="116"/>
                </a:cubicBezTo>
                <a:cubicBezTo>
                  <a:pt x="7" y="116"/>
                  <a:pt x="7" y="116"/>
                  <a:pt x="7" y="116"/>
                </a:cubicBezTo>
                <a:cubicBezTo>
                  <a:pt x="5" y="116"/>
                  <a:pt x="4" y="115"/>
                  <a:pt x="4" y="113"/>
                </a:cubicBezTo>
                <a:cubicBezTo>
                  <a:pt x="4" y="41"/>
                  <a:pt x="4" y="41"/>
                  <a:pt x="4" y="41"/>
                </a:cubicBezTo>
                <a:cubicBezTo>
                  <a:pt x="4" y="40"/>
                  <a:pt x="5" y="38"/>
                  <a:pt x="7" y="38"/>
                </a:cubicBezTo>
                <a:cubicBezTo>
                  <a:pt x="11" y="38"/>
                  <a:pt x="11" y="38"/>
                  <a:pt x="11" y="38"/>
                </a:cubicBezTo>
                <a:cubicBezTo>
                  <a:pt x="11" y="31"/>
                  <a:pt x="11" y="31"/>
                  <a:pt x="11" y="31"/>
                </a:cubicBezTo>
                <a:cubicBezTo>
                  <a:pt x="19" y="31"/>
                  <a:pt x="19" y="31"/>
                  <a:pt x="19" y="31"/>
                </a:cubicBezTo>
                <a:cubicBezTo>
                  <a:pt x="35" y="31"/>
                  <a:pt x="35" y="31"/>
                  <a:pt x="35" y="31"/>
                </a:cubicBezTo>
                <a:cubicBezTo>
                  <a:pt x="42" y="31"/>
                  <a:pt x="42" y="31"/>
                  <a:pt x="42" y="31"/>
                </a:cubicBezTo>
                <a:cubicBezTo>
                  <a:pt x="42" y="38"/>
                  <a:pt x="42" y="38"/>
                  <a:pt x="42" y="38"/>
                </a:cubicBezTo>
                <a:cubicBezTo>
                  <a:pt x="46" y="38"/>
                  <a:pt x="46" y="38"/>
                  <a:pt x="46" y="38"/>
                </a:cubicBezTo>
                <a:cubicBezTo>
                  <a:pt x="48" y="38"/>
                  <a:pt x="50" y="40"/>
                  <a:pt x="50" y="41"/>
                </a:cubicBezTo>
                <a:lnTo>
                  <a:pt x="50" y="113"/>
                </a:lnTo>
                <a:close/>
              </a:path>
            </a:pathLst>
          </a:custGeom>
          <a:solidFill>
            <a:srgbClr val="FFFFFF"/>
          </a:solidFill>
          <a:ln w="14288" cap="flat">
            <a:solidFill>
              <a:srgbClr val="FFFFF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600"/>
          </a:p>
        </p:txBody>
      </p:sp>
      <p:sp>
        <p:nvSpPr>
          <p:cNvPr id="12" name="Freeform 66"/>
          <p:cNvSpPr>
            <a:spLocks noEditPoints="1"/>
          </p:cNvSpPr>
          <p:nvPr/>
        </p:nvSpPr>
        <p:spPr bwMode="auto">
          <a:xfrm>
            <a:off x="2743614" y="3504175"/>
            <a:ext cx="194848" cy="187511"/>
          </a:xfrm>
          <a:custGeom>
            <a:avLst/>
            <a:gdLst>
              <a:gd name="T0" fmla="*/ 0 w 98"/>
              <a:gd name="T1" fmla="*/ 49 h 97"/>
              <a:gd name="T2" fmla="*/ 98 w 98"/>
              <a:gd name="T3" fmla="*/ 49 h 97"/>
              <a:gd name="T4" fmla="*/ 4 w 98"/>
              <a:gd name="T5" fmla="*/ 51 h 97"/>
              <a:gd name="T6" fmla="*/ 18 w 98"/>
              <a:gd name="T7" fmla="*/ 74 h 97"/>
              <a:gd name="T8" fmla="*/ 4 w 98"/>
              <a:gd name="T9" fmla="*/ 51 h 97"/>
              <a:gd name="T10" fmla="*/ 66 w 98"/>
              <a:gd name="T11" fmla="*/ 24 h 97"/>
              <a:gd name="T12" fmla="*/ 80 w 98"/>
              <a:gd name="T13" fmla="*/ 47 h 97"/>
              <a:gd name="T14" fmla="*/ 33 w 98"/>
              <a:gd name="T15" fmla="*/ 47 h 97"/>
              <a:gd name="T16" fmla="*/ 62 w 98"/>
              <a:gd name="T17" fmla="*/ 24 h 97"/>
              <a:gd name="T18" fmla="*/ 33 w 98"/>
              <a:gd name="T19" fmla="*/ 47 h 97"/>
              <a:gd name="T20" fmla="*/ 62 w 98"/>
              <a:gd name="T21" fmla="*/ 74 h 97"/>
              <a:gd name="T22" fmla="*/ 33 w 98"/>
              <a:gd name="T23" fmla="*/ 51 h 97"/>
              <a:gd name="T24" fmla="*/ 65 w 98"/>
              <a:gd name="T25" fmla="*/ 20 h 97"/>
              <a:gd name="T26" fmla="*/ 73 w 98"/>
              <a:gd name="T27" fmla="*/ 20 h 97"/>
              <a:gd name="T28" fmla="*/ 61 w 98"/>
              <a:gd name="T29" fmla="*/ 20 h 97"/>
              <a:gd name="T30" fmla="*/ 49 w 98"/>
              <a:gd name="T31" fmla="*/ 4 h 97"/>
              <a:gd name="T32" fmla="*/ 39 w 98"/>
              <a:gd name="T33" fmla="*/ 6 h 97"/>
              <a:gd name="T34" fmla="*/ 25 w 98"/>
              <a:gd name="T35" fmla="*/ 20 h 97"/>
              <a:gd name="T36" fmla="*/ 32 w 98"/>
              <a:gd name="T37" fmla="*/ 24 h 97"/>
              <a:gd name="T38" fmla="*/ 17 w 98"/>
              <a:gd name="T39" fmla="*/ 47 h 97"/>
              <a:gd name="T40" fmla="*/ 32 w 98"/>
              <a:gd name="T41" fmla="*/ 24 h 97"/>
              <a:gd name="T42" fmla="*/ 4 w 98"/>
              <a:gd name="T43" fmla="*/ 47 h 97"/>
              <a:gd name="T44" fmla="*/ 18 w 98"/>
              <a:gd name="T45" fmla="*/ 24 h 97"/>
              <a:gd name="T46" fmla="*/ 17 w 98"/>
              <a:gd name="T47" fmla="*/ 51 h 97"/>
              <a:gd name="T48" fmla="*/ 32 w 98"/>
              <a:gd name="T49" fmla="*/ 74 h 97"/>
              <a:gd name="T50" fmla="*/ 17 w 98"/>
              <a:gd name="T51" fmla="*/ 51 h 97"/>
              <a:gd name="T52" fmla="*/ 39 w 98"/>
              <a:gd name="T53" fmla="*/ 91 h 97"/>
              <a:gd name="T54" fmla="*/ 33 w 98"/>
              <a:gd name="T55" fmla="*/ 78 h 97"/>
              <a:gd name="T56" fmla="*/ 61 w 98"/>
              <a:gd name="T57" fmla="*/ 78 h 97"/>
              <a:gd name="T58" fmla="*/ 37 w 98"/>
              <a:gd name="T59" fmla="*/ 78 h 97"/>
              <a:gd name="T60" fmla="*/ 65 w 98"/>
              <a:gd name="T61" fmla="*/ 78 h 97"/>
              <a:gd name="T62" fmla="*/ 58 w 98"/>
              <a:gd name="T63" fmla="*/ 91 h 97"/>
              <a:gd name="T64" fmla="*/ 68 w 98"/>
              <a:gd name="T65" fmla="*/ 51 h 97"/>
              <a:gd name="T66" fmla="*/ 75 w 98"/>
              <a:gd name="T67" fmla="*/ 74 h 97"/>
              <a:gd name="T68" fmla="*/ 84 w 98"/>
              <a:gd name="T69" fmla="*/ 51 h 97"/>
              <a:gd name="T70" fmla="*/ 86 w 98"/>
              <a:gd name="T71" fmla="*/ 74 h 97"/>
              <a:gd name="T72" fmla="*/ 84 w 98"/>
              <a:gd name="T73" fmla="*/ 51 h 97"/>
              <a:gd name="T74" fmla="*/ 79 w 98"/>
              <a:gd name="T75" fmla="*/ 24 h 97"/>
              <a:gd name="T76" fmla="*/ 93 w 98"/>
              <a:gd name="T77" fmla="*/ 47 h 97"/>
              <a:gd name="T78" fmla="*/ 83 w 98"/>
              <a:gd name="T79" fmla="*/ 20 h 97"/>
              <a:gd name="T80" fmla="*/ 69 w 98"/>
              <a:gd name="T81" fmla="*/ 9 h 97"/>
              <a:gd name="T82" fmla="*/ 28 w 98"/>
              <a:gd name="T83" fmla="*/ 9 h 97"/>
              <a:gd name="T84" fmla="*/ 15 w 98"/>
              <a:gd name="T85" fmla="*/ 20 h 97"/>
              <a:gd name="T86" fmla="*/ 15 w 98"/>
              <a:gd name="T87" fmla="*/ 78 h 97"/>
              <a:gd name="T88" fmla="*/ 28 w 98"/>
              <a:gd name="T89" fmla="*/ 88 h 97"/>
              <a:gd name="T90" fmla="*/ 69 w 98"/>
              <a:gd name="T91" fmla="*/ 88 h 97"/>
              <a:gd name="T92" fmla="*/ 83 w 98"/>
              <a:gd name="T93" fmla="*/ 78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98" h="97">
                <a:moveTo>
                  <a:pt x="49" y="0"/>
                </a:moveTo>
                <a:cubicBezTo>
                  <a:pt x="22" y="0"/>
                  <a:pt x="0" y="22"/>
                  <a:pt x="0" y="49"/>
                </a:cubicBezTo>
                <a:cubicBezTo>
                  <a:pt x="0" y="76"/>
                  <a:pt x="22" y="97"/>
                  <a:pt x="49" y="97"/>
                </a:cubicBezTo>
                <a:cubicBezTo>
                  <a:pt x="76" y="97"/>
                  <a:pt x="98" y="76"/>
                  <a:pt x="98" y="49"/>
                </a:cubicBezTo>
                <a:cubicBezTo>
                  <a:pt x="98" y="22"/>
                  <a:pt x="76" y="0"/>
                  <a:pt x="49" y="0"/>
                </a:cubicBezTo>
                <a:close/>
                <a:moveTo>
                  <a:pt x="4" y="51"/>
                </a:moveTo>
                <a:cubicBezTo>
                  <a:pt x="13" y="51"/>
                  <a:pt x="13" y="51"/>
                  <a:pt x="13" y="51"/>
                </a:cubicBezTo>
                <a:cubicBezTo>
                  <a:pt x="14" y="59"/>
                  <a:pt x="15" y="67"/>
                  <a:pt x="18" y="74"/>
                </a:cubicBezTo>
                <a:cubicBezTo>
                  <a:pt x="12" y="74"/>
                  <a:pt x="12" y="74"/>
                  <a:pt x="12" y="74"/>
                </a:cubicBezTo>
                <a:cubicBezTo>
                  <a:pt x="7" y="67"/>
                  <a:pt x="5" y="59"/>
                  <a:pt x="4" y="51"/>
                </a:cubicBezTo>
                <a:close/>
                <a:moveTo>
                  <a:pt x="68" y="47"/>
                </a:moveTo>
                <a:cubicBezTo>
                  <a:pt x="68" y="38"/>
                  <a:pt x="67" y="31"/>
                  <a:pt x="66" y="24"/>
                </a:cubicBezTo>
                <a:cubicBezTo>
                  <a:pt x="75" y="24"/>
                  <a:pt x="75" y="24"/>
                  <a:pt x="75" y="24"/>
                </a:cubicBezTo>
                <a:cubicBezTo>
                  <a:pt x="78" y="30"/>
                  <a:pt x="80" y="38"/>
                  <a:pt x="80" y="47"/>
                </a:cubicBezTo>
                <a:lnTo>
                  <a:pt x="68" y="47"/>
                </a:lnTo>
                <a:close/>
                <a:moveTo>
                  <a:pt x="33" y="47"/>
                </a:moveTo>
                <a:cubicBezTo>
                  <a:pt x="33" y="38"/>
                  <a:pt x="34" y="30"/>
                  <a:pt x="36" y="24"/>
                </a:cubicBezTo>
                <a:cubicBezTo>
                  <a:pt x="62" y="24"/>
                  <a:pt x="62" y="24"/>
                  <a:pt x="62" y="24"/>
                </a:cubicBezTo>
                <a:cubicBezTo>
                  <a:pt x="63" y="30"/>
                  <a:pt x="64" y="38"/>
                  <a:pt x="64" y="47"/>
                </a:cubicBezTo>
                <a:lnTo>
                  <a:pt x="33" y="47"/>
                </a:lnTo>
                <a:close/>
                <a:moveTo>
                  <a:pt x="64" y="51"/>
                </a:moveTo>
                <a:cubicBezTo>
                  <a:pt x="64" y="59"/>
                  <a:pt x="63" y="67"/>
                  <a:pt x="62" y="74"/>
                </a:cubicBezTo>
                <a:cubicBezTo>
                  <a:pt x="36" y="74"/>
                  <a:pt x="36" y="74"/>
                  <a:pt x="36" y="74"/>
                </a:cubicBezTo>
                <a:cubicBezTo>
                  <a:pt x="34" y="67"/>
                  <a:pt x="33" y="59"/>
                  <a:pt x="33" y="51"/>
                </a:cubicBezTo>
                <a:lnTo>
                  <a:pt x="64" y="51"/>
                </a:lnTo>
                <a:close/>
                <a:moveTo>
                  <a:pt x="65" y="20"/>
                </a:moveTo>
                <a:cubicBezTo>
                  <a:pt x="63" y="14"/>
                  <a:pt x="61" y="10"/>
                  <a:pt x="58" y="6"/>
                </a:cubicBezTo>
                <a:cubicBezTo>
                  <a:pt x="64" y="9"/>
                  <a:pt x="69" y="13"/>
                  <a:pt x="73" y="20"/>
                </a:cubicBezTo>
                <a:lnTo>
                  <a:pt x="65" y="20"/>
                </a:lnTo>
                <a:close/>
                <a:moveTo>
                  <a:pt x="61" y="20"/>
                </a:moveTo>
                <a:cubicBezTo>
                  <a:pt x="37" y="20"/>
                  <a:pt x="37" y="20"/>
                  <a:pt x="37" y="20"/>
                </a:cubicBezTo>
                <a:cubicBezTo>
                  <a:pt x="40" y="10"/>
                  <a:pt x="45" y="4"/>
                  <a:pt x="49" y="4"/>
                </a:cubicBezTo>
                <a:cubicBezTo>
                  <a:pt x="53" y="4"/>
                  <a:pt x="57" y="10"/>
                  <a:pt x="61" y="20"/>
                </a:cubicBezTo>
                <a:close/>
                <a:moveTo>
                  <a:pt x="39" y="6"/>
                </a:moveTo>
                <a:cubicBezTo>
                  <a:pt x="37" y="10"/>
                  <a:pt x="35" y="14"/>
                  <a:pt x="33" y="20"/>
                </a:cubicBezTo>
                <a:cubicBezTo>
                  <a:pt x="25" y="20"/>
                  <a:pt x="25" y="20"/>
                  <a:pt x="25" y="20"/>
                </a:cubicBezTo>
                <a:cubicBezTo>
                  <a:pt x="29" y="13"/>
                  <a:pt x="34" y="9"/>
                  <a:pt x="39" y="6"/>
                </a:cubicBezTo>
                <a:close/>
                <a:moveTo>
                  <a:pt x="32" y="24"/>
                </a:moveTo>
                <a:cubicBezTo>
                  <a:pt x="30" y="31"/>
                  <a:pt x="29" y="38"/>
                  <a:pt x="29" y="47"/>
                </a:cubicBezTo>
                <a:cubicBezTo>
                  <a:pt x="17" y="47"/>
                  <a:pt x="17" y="47"/>
                  <a:pt x="17" y="47"/>
                </a:cubicBezTo>
                <a:cubicBezTo>
                  <a:pt x="18" y="38"/>
                  <a:pt x="19" y="30"/>
                  <a:pt x="23" y="24"/>
                </a:cubicBezTo>
                <a:lnTo>
                  <a:pt x="32" y="24"/>
                </a:lnTo>
                <a:close/>
                <a:moveTo>
                  <a:pt x="13" y="47"/>
                </a:moveTo>
                <a:cubicBezTo>
                  <a:pt x="4" y="47"/>
                  <a:pt x="4" y="47"/>
                  <a:pt x="4" y="47"/>
                </a:cubicBezTo>
                <a:cubicBezTo>
                  <a:pt x="5" y="38"/>
                  <a:pt x="7" y="30"/>
                  <a:pt x="12" y="24"/>
                </a:cubicBezTo>
                <a:cubicBezTo>
                  <a:pt x="18" y="24"/>
                  <a:pt x="18" y="24"/>
                  <a:pt x="18" y="24"/>
                </a:cubicBezTo>
                <a:cubicBezTo>
                  <a:pt x="15" y="31"/>
                  <a:pt x="14" y="38"/>
                  <a:pt x="13" y="47"/>
                </a:cubicBezTo>
                <a:close/>
                <a:moveTo>
                  <a:pt x="17" y="51"/>
                </a:moveTo>
                <a:cubicBezTo>
                  <a:pt x="29" y="51"/>
                  <a:pt x="29" y="51"/>
                  <a:pt x="29" y="51"/>
                </a:cubicBezTo>
                <a:cubicBezTo>
                  <a:pt x="29" y="59"/>
                  <a:pt x="30" y="67"/>
                  <a:pt x="32" y="74"/>
                </a:cubicBezTo>
                <a:cubicBezTo>
                  <a:pt x="23" y="74"/>
                  <a:pt x="23" y="74"/>
                  <a:pt x="23" y="74"/>
                </a:cubicBezTo>
                <a:cubicBezTo>
                  <a:pt x="19" y="67"/>
                  <a:pt x="18" y="59"/>
                  <a:pt x="17" y="51"/>
                </a:cubicBezTo>
                <a:close/>
                <a:moveTo>
                  <a:pt x="33" y="78"/>
                </a:moveTo>
                <a:cubicBezTo>
                  <a:pt x="35" y="83"/>
                  <a:pt x="37" y="88"/>
                  <a:pt x="39" y="91"/>
                </a:cubicBezTo>
                <a:cubicBezTo>
                  <a:pt x="34" y="89"/>
                  <a:pt x="29" y="84"/>
                  <a:pt x="25" y="78"/>
                </a:cubicBezTo>
                <a:lnTo>
                  <a:pt x="33" y="78"/>
                </a:lnTo>
                <a:close/>
                <a:moveTo>
                  <a:pt x="37" y="78"/>
                </a:moveTo>
                <a:cubicBezTo>
                  <a:pt x="61" y="78"/>
                  <a:pt x="61" y="78"/>
                  <a:pt x="61" y="78"/>
                </a:cubicBezTo>
                <a:cubicBezTo>
                  <a:pt x="57" y="87"/>
                  <a:pt x="53" y="93"/>
                  <a:pt x="49" y="93"/>
                </a:cubicBezTo>
                <a:cubicBezTo>
                  <a:pt x="45" y="93"/>
                  <a:pt x="40" y="87"/>
                  <a:pt x="37" y="78"/>
                </a:cubicBezTo>
                <a:close/>
                <a:moveTo>
                  <a:pt x="58" y="91"/>
                </a:moveTo>
                <a:cubicBezTo>
                  <a:pt x="61" y="88"/>
                  <a:pt x="63" y="83"/>
                  <a:pt x="65" y="78"/>
                </a:cubicBezTo>
                <a:cubicBezTo>
                  <a:pt x="73" y="78"/>
                  <a:pt x="73" y="78"/>
                  <a:pt x="73" y="78"/>
                </a:cubicBezTo>
                <a:cubicBezTo>
                  <a:pt x="69" y="84"/>
                  <a:pt x="64" y="89"/>
                  <a:pt x="58" y="91"/>
                </a:cubicBezTo>
                <a:close/>
                <a:moveTo>
                  <a:pt x="66" y="74"/>
                </a:moveTo>
                <a:cubicBezTo>
                  <a:pt x="67" y="67"/>
                  <a:pt x="68" y="59"/>
                  <a:pt x="68" y="51"/>
                </a:cubicBezTo>
                <a:cubicBezTo>
                  <a:pt x="80" y="51"/>
                  <a:pt x="80" y="51"/>
                  <a:pt x="80" y="51"/>
                </a:cubicBezTo>
                <a:cubicBezTo>
                  <a:pt x="80" y="59"/>
                  <a:pt x="78" y="67"/>
                  <a:pt x="75" y="74"/>
                </a:cubicBezTo>
                <a:lnTo>
                  <a:pt x="66" y="74"/>
                </a:lnTo>
                <a:close/>
                <a:moveTo>
                  <a:pt x="84" y="51"/>
                </a:moveTo>
                <a:cubicBezTo>
                  <a:pt x="93" y="51"/>
                  <a:pt x="93" y="51"/>
                  <a:pt x="93" y="51"/>
                </a:cubicBezTo>
                <a:cubicBezTo>
                  <a:pt x="93" y="59"/>
                  <a:pt x="90" y="67"/>
                  <a:pt x="86" y="74"/>
                </a:cubicBezTo>
                <a:cubicBezTo>
                  <a:pt x="79" y="74"/>
                  <a:pt x="79" y="74"/>
                  <a:pt x="79" y="74"/>
                </a:cubicBezTo>
                <a:cubicBezTo>
                  <a:pt x="82" y="67"/>
                  <a:pt x="84" y="59"/>
                  <a:pt x="84" y="51"/>
                </a:cubicBezTo>
                <a:close/>
                <a:moveTo>
                  <a:pt x="84" y="47"/>
                </a:moveTo>
                <a:cubicBezTo>
                  <a:pt x="84" y="38"/>
                  <a:pt x="82" y="31"/>
                  <a:pt x="79" y="24"/>
                </a:cubicBezTo>
                <a:cubicBezTo>
                  <a:pt x="86" y="24"/>
                  <a:pt x="86" y="24"/>
                  <a:pt x="86" y="24"/>
                </a:cubicBezTo>
                <a:cubicBezTo>
                  <a:pt x="90" y="30"/>
                  <a:pt x="93" y="38"/>
                  <a:pt x="93" y="47"/>
                </a:cubicBezTo>
                <a:lnTo>
                  <a:pt x="84" y="47"/>
                </a:lnTo>
                <a:close/>
                <a:moveTo>
                  <a:pt x="83" y="20"/>
                </a:moveTo>
                <a:cubicBezTo>
                  <a:pt x="77" y="20"/>
                  <a:pt x="77" y="20"/>
                  <a:pt x="77" y="20"/>
                </a:cubicBezTo>
                <a:cubicBezTo>
                  <a:pt x="75" y="16"/>
                  <a:pt x="73" y="12"/>
                  <a:pt x="69" y="9"/>
                </a:cubicBezTo>
                <a:cubicBezTo>
                  <a:pt x="75" y="12"/>
                  <a:pt x="79" y="15"/>
                  <a:pt x="83" y="20"/>
                </a:cubicBezTo>
                <a:close/>
                <a:moveTo>
                  <a:pt x="28" y="9"/>
                </a:moveTo>
                <a:cubicBezTo>
                  <a:pt x="25" y="12"/>
                  <a:pt x="23" y="16"/>
                  <a:pt x="20" y="20"/>
                </a:cubicBezTo>
                <a:cubicBezTo>
                  <a:pt x="15" y="20"/>
                  <a:pt x="15" y="20"/>
                  <a:pt x="15" y="20"/>
                </a:cubicBezTo>
                <a:cubicBezTo>
                  <a:pt x="19" y="15"/>
                  <a:pt x="23" y="12"/>
                  <a:pt x="28" y="9"/>
                </a:cubicBezTo>
                <a:close/>
                <a:moveTo>
                  <a:pt x="15" y="78"/>
                </a:moveTo>
                <a:cubicBezTo>
                  <a:pt x="20" y="78"/>
                  <a:pt x="20" y="78"/>
                  <a:pt x="20" y="78"/>
                </a:cubicBezTo>
                <a:cubicBezTo>
                  <a:pt x="23" y="82"/>
                  <a:pt x="25" y="85"/>
                  <a:pt x="28" y="88"/>
                </a:cubicBezTo>
                <a:cubicBezTo>
                  <a:pt x="23" y="86"/>
                  <a:pt x="19" y="82"/>
                  <a:pt x="15" y="78"/>
                </a:cubicBezTo>
                <a:close/>
                <a:moveTo>
                  <a:pt x="69" y="88"/>
                </a:moveTo>
                <a:cubicBezTo>
                  <a:pt x="73" y="85"/>
                  <a:pt x="75" y="82"/>
                  <a:pt x="77" y="78"/>
                </a:cubicBezTo>
                <a:cubicBezTo>
                  <a:pt x="83" y="78"/>
                  <a:pt x="83" y="78"/>
                  <a:pt x="83" y="78"/>
                </a:cubicBezTo>
                <a:cubicBezTo>
                  <a:pt x="79" y="82"/>
                  <a:pt x="75" y="86"/>
                  <a:pt x="69" y="88"/>
                </a:cubicBezTo>
                <a:close/>
              </a:path>
            </a:pathLst>
          </a:custGeom>
          <a:solidFill>
            <a:srgbClr val="FFFFFF"/>
          </a:solidFill>
          <a:ln w="6350" cap="flat">
            <a:solidFill>
              <a:srgbClr val="FFFFFF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1600"/>
          </a:p>
        </p:txBody>
      </p:sp>
      <p:sp>
        <p:nvSpPr>
          <p:cNvPr id="13" name="제목 1"/>
          <p:cNvSpPr txBox="1">
            <a:spLocks/>
          </p:cNvSpPr>
          <p:nvPr/>
        </p:nvSpPr>
        <p:spPr>
          <a:xfrm>
            <a:off x="2463009" y="1276058"/>
            <a:ext cx="1702591" cy="3384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7BC8C1"/>
                </a:solidFill>
                <a:latin typeface="Myriad Pro" panose="020B0503030403020204" pitchFamily="34" charset="0"/>
                <a:ea typeface="+mj-ea"/>
                <a:cs typeface="+mj-cs"/>
              </a:defRPr>
            </a:lvl1pPr>
          </a:lstStyle>
          <a:p>
            <a:pPr algn="l"/>
            <a:r>
              <a:rPr lang="ko-KR" altLang="en-US" dirty="0" smtClean="0">
                <a:solidFill>
                  <a:schemeClr val="tx1"/>
                </a:solidFill>
              </a:rPr>
              <a:t>이 도 형</a:t>
            </a:r>
            <a:endParaRPr lang="ko-KR" alt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978371" y="1239907"/>
            <a:ext cx="18350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ko-KR" sz="1800" dirty="0" smtClean="0">
                <a:solidFill>
                  <a:schemeClr val="bg1">
                    <a:lumMod val="95000"/>
                  </a:schemeClr>
                </a:solidFill>
              </a:rPr>
              <a:t>( Lee Do-</a:t>
            </a:r>
            <a:r>
              <a:rPr lang="en-US" altLang="ko-KR" sz="1800" dirty="0" err="1" smtClean="0">
                <a:solidFill>
                  <a:schemeClr val="bg1">
                    <a:lumMod val="95000"/>
                  </a:schemeClr>
                </a:solidFill>
              </a:rPr>
              <a:t>hyeong</a:t>
            </a:r>
            <a:r>
              <a:rPr lang="en-US" altLang="ko-KR" sz="1800" dirty="0" smtClean="0">
                <a:solidFill>
                  <a:schemeClr val="bg1">
                    <a:lumMod val="95000"/>
                  </a:schemeClr>
                </a:solidFill>
              </a:rPr>
              <a:t> )</a:t>
            </a:r>
            <a:endParaRPr lang="ko-KR" altLang="en-US" sz="18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060844" y="1925868"/>
            <a:ext cx="11464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+mj-ea"/>
              </a:rPr>
              <a:t>1982. 06. 17</a:t>
            </a:r>
            <a:endParaRPr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Myriad Pro" panose="020B0503030403020204" pitchFamily="34" charset="0"/>
              <a:ea typeface="+mj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060844" y="2305799"/>
            <a:ext cx="14446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+mj-ea"/>
              </a:rPr>
              <a:t>010. 0000. 0000</a:t>
            </a:r>
            <a:endParaRPr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Myriad Pro" panose="020B0503030403020204" pitchFamily="34" charset="0"/>
              <a:ea typeface="+mj-ea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3060844" y="2685730"/>
            <a:ext cx="140096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+mj-ea"/>
              </a:rPr>
              <a:t>mail@mail.com</a:t>
            </a:r>
            <a:endParaRPr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Myriad Pro" panose="020B0503030403020204" pitchFamily="34" charset="0"/>
              <a:ea typeface="+mj-ea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3060844" y="3065661"/>
            <a:ext cx="20136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+mj-ea"/>
              </a:rPr>
              <a:t>서울시 강남구 역삼동</a:t>
            </a:r>
            <a:r>
              <a:rPr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+mj-ea"/>
              </a:rPr>
              <a:t>...</a:t>
            </a:r>
            <a:endParaRPr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Myriad Pro" panose="020B0503030403020204" pitchFamily="34" charset="0"/>
              <a:ea typeface="+mj-ea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3060844" y="3445592"/>
            <a:ext cx="25194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Myriad Pro" panose="020B0503030403020204" pitchFamily="34" charset="0"/>
                <a:ea typeface="+mj-ea"/>
              </a:rPr>
              <a:t>http://www.m.dothome.co.kr</a:t>
            </a:r>
            <a:endParaRPr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Myriad Pro" panose="020B0503030403020204" pitchFamily="34" charset="0"/>
              <a:ea typeface="+mj-ea"/>
            </a:endParaRP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4930" y="4105219"/>
            <a:ext cx="498737" cy="492870"/>
          </a:xfrm>
          <a:prstGeom prst="rect">
            <a:avLst/>
          </a:prstGeom>
        </p:spPr>
      </p:pic>
      <p:sp>
        <p:nvSpPr>
          <p:cNvPr id="21" name="제목 1"/>
          <p:cNvSpPr txBox="1">
            <a:spLocks/>
          </p:cNvSpPr>
          <p:nvPr/>
        </p:nvSpPr>
        <p:spPr>
          <a:xfrm>
            <a:off x="3162481" y="4221828"/>
            <a:ext cx="4659709" cy="3384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7BC8C1"/>
                </a:solidFill>
                <a:latin typeface="Myriad Pro" panose="020B0503030403020204" pitchFamily="34" charset="0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200" dirty="0" smtClean="0">
                <a:solidFill>
                  <a:schemeClr val="bg1"/>
                </a:solidFill>
              </a:rPr>
              <a:t>Education &amp; Experience</a:t>
            </a:r>
            <a:endParaRPr lang="ko-KR" altLang="en-US" sz="2200" dirty="0">
              <a:solidFill>
                <a:schemeClr val="bg1"/>
              </a:solidFill>
            </a:endParaRPr>
          </a:p>
        </p:txBody>
      </p:sp>
      <p:grpSp>
        <p:nvGrpSpPr>
          <p:cNvPr id="67" name="그룹 66"/>
          <p:cNvGrpSpPr/>
          <p:nvPr/>
        </p:nvGrpSpPr>
        <p:grpSpPr>
          <a:xfrm>
            <a:off x="3060844" y="4801266"/>
            <a:ext cx="5708391" cy="307777"/>
            <a:chOff x="3060844" y="4801266"/>
            <a:chExt cx="5708391" cy="307777"/>
          </a:xfrm>
        </p:grpSpPr>
        <p:sp>
          <p:nvSpPr>
            <p:cNvPr id="24" name="직사각형 23"/>
            <p:cNvSpPr/>
            <p:nvPr userDrawn="1"/>
          </p:nvSpPr>
          <p:spPr>
            <a:xfrm>
              <a:off x="3060844" y="4801266"/>
              <a:ext cx="154721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en-US" altLang="ko-KR" sz="1400" dirty="0" smtClean="0">
                  <a:solidFill>
                    <a:schemeClr val="bg1"/>
                  </a:solidFill>
                </a:rPr>
                <a:t>2015:00 ~ 2015:00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25" name="직사각형 24"/>
            <p:cNvSpPr/>
            <p:nvPr userDrawn="1"/>
          </p:nvSpPr>
          <p:spPr>
            <a:xfrm>
              <a:off x="4533588" y="4801266"/>
              <a:ext cx="423564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NVS</a:t>
              </a:r>
              <a:r>
                <a:rPr lang="en-US" altLang="ko-KR" sz="1400" b="1" baseline="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ko-KR" altLang="en-US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기반 </a:t>
              </a:r>
              <a:r>
                <a:rPr lang="ko-KR" altLang="en-US" sz="1400" b="1" dirty="0" err="1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웹퍼블리셔양성과정</a:t>
              </a:r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(</a:t>
              </a:r>
              <a:r>
                <a:rPr lang="ko-KR" altLang="en-US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그린컴퓨터아트학원</a:t>
              </a:r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)</a:t>
              </a:r>
              <a:endPara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68" name="그룹 67"/>
          <p:cNvGrpSpPr/>
          <p:nvPr/>
        </p:nvGrpSpPr>
        <p:grpSpPr>
          <a:xfrm>
            <a:off x="3060844" y="5094351"/>
            <a:ext cx="5708391" cy="307777"/>
            <a:chOff x="3060844" y="5124515"/>
            <a:chExt cx="5708391" cy="307777"/>
          </a:xfrm>
        </p:grpSpPr>
        <p:sp>
          <p:nvSpPr>
            <p:cNvPr id="28" name="직사각형 27"/>
            <p:cNvSpPr/>
            <p:nvPr userDrawn="1"/>
          </p:nvSpPr>
          <p:spPr>
            <a:xfrm>
              <a:off x="3060844" y="5124515"/>
              <a:ext cx="154721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en-US" altLang="ko-KR" sz="1400" dirty="0" smtClean="0">
                  <a:solidFill>
                    <a:schemeClr val="bg1"/>
                  </a:solidFill>
                </a:rPr>
                <a:t>2015:00 ~ 2015:00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29" name="직사각형 28"/>
            <p:cNvSpPr/>
            <p:nvPr userDrawn="1"/>
          </p:nvSpPr>
          <p:spPr>
            <a:xfrm>
              <a:off x="4533588" y="5124515"/>
              <a:ext cx="423564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NVS</a:t>
              </a:r>
              <a:r>
                <a:rPr lang="en-US" altLang="ko-KR" sz="1400" b="1" baseline="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ko-KR" altLang="en-US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기반 </a:t>
              </a:r>
              <a:r>
                <a:rPr lang="ko-KR" altLang="en-US" sz="1400" b="1" dirty="0" err="1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웹퍼블리셔양성과정</a:t>
              </a:r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(</a:t>
              </a:r>
              <a:r>
                <a:rPr lang="ko-KR" altLang="en-US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그린컴퓨터아트학원</a:t>
              </a:r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)</a:t>
              </a:r>
              <a:endPara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69" name="그룹 68"/>
          <p:cNvGrpSpPr/>
          <p:nvPr/>
        </p:nvGrpSpPr>
        <p:grpSpPr>
          <a:xfrm>
            <a:off x="3060844" y="5387436"/>
            <a:ext cx="5708391" cy="307777"/>
            <a:chOff x="3060844" y="5447764"/>
            <a:chExt cx="5708391" cy="307777"/>
          </a:xfrm>
        </p:grpSpPr>
        <p:sp>
          <p:nvSpPr>
            <p:cNvPr id="32" name="직사각형 31"/>
            <p:cNvSpPr/>
            <p:nvPr userDrawn="1"/>
          </p:nvSpPr>
          <p:spPr>
            <a:xfrm>
              <a:off x="3060844" y="5447764"/>
              <a:ext cx="154721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en-US" altLang="ko-KR" sz="1400" dirty="0" smtClean="0">
                  <a:solidFill>
                    <a:schemeClr val="bg1"/>
                  </a:solidFill>
                </a:rPr>
                <a:t>2015:00 ~ 2015:00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3" name="직사각형 32"/>
            <p:cNvSpPr/>
            <p:nvPr userDrawn="1"/>
          </p:nvSpPr>
          <p:spPr>
            <a:xfrm>
              <a:off x="4533588" y="5447764"/>
              <a:ext cx="423564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NVS</a:t>
              </a:r>
              <a:r>
                <a:rPr lang="en-US" altLang="ko-KR" sz="1400" b="1" baseline="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ko-KR" altLang="en-US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기반 </a:t>
              </a:r>
              <a:r>
                <a:rPr lang="ko-KR" altLang="en-US" sz="1400" b="1" dirty="0" err="1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웹퍼블리셔양성과정</a:t>
              </a:r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(</a:t>
              </a:r>
              <a:r>
                <a:rPr lang="ko-KR" altLang="en-US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그린컴퓨터아트학원</a:t>
              </a:r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)</a:t>
              </a:r>
              <a:endPara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grpSp>
        <p:nvGrpSpPr>
          <p:cNvPr id="66" name="그룹 65"/>
          <p:cNvGrpSpPr/>
          <p:nvPr/>
        </p:nvGrpSpPr>
        <p:grpSpPr>
          <a:xfrm>
            <a:off x="3060844" y="5680521"/>
            <a:ext cx="5708391" cy="307777"/>
            <a:chOff x="3060844" y="5771013"/>
            <a:chExt cx="5708391" cy="307777"/>
          </a:xfrm>
        </p:grpSpPr>
        <p:sp>
          <p:nvSpPr>
            <p:cNvPr id="37" name="직사각형 36"/>
            <p:cNvSpPr/>
            <p:nvPr userDrawn="1"/>
          </p:nvSpPr>
          <p:spPr>
            <a:xfrm>
              <a:off x="3060844" y="5771013"/>
              <a:ext cx="154721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en-US" altLang="ko-KR" sz="1400" dirty="0" smtClean="0">
                  <a:solidFill>
                    <a:schemeClr val="bg1"/>
                  </a:solidFill>
                </a:rPr>
                <a:t>2015:00 ~ 2015:00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  <p:sp>
          <p:nvSpPr>
            <p:cNvPr id="38" name="직사각형 37"/>
            <p:cNvSpPr/>
            <p:nvPr userDrawn="1"/>
          </p:nvSpPr>
          <p:spPr>
            <a:xfrm>
              <a:off x="4533588" y="5771013"/>
              <a:ext cx="4235647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dist"/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NVS</a:t>
              </a:r>
              <a:r>
                <a:rPr lang="en-US" altLang="ko-KR" sz="1400" b="1" baseline="0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 </a:t>
              </a:r>
              <a:r>
                <a:rPr lang="ko-KR" altLang="en-US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기반 </a:t>
              </a:r>
              <a:r>
                <a:rPr lang="ko-KR" altLang="en-US" sz="1400" b="1" dirty="0" err="1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웹퍼블리셔양성과정</a:t>
              </a:r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(</a:t>
              </a:r>
              <a:r>
                <a:rPr lang="ko-KR" altLang="en-US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그린컴퓨터아트학원</a:t>
              </a:r>
              <a:r>
                <a:rPr lang="en-US" altLang="ko-KR" sz="140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)</a:t>
              </a:r>
              <a:endParaRPr lang="ko-KR" altLang="en-US" sz="1400" b="1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</p:grpSp>
      <p:cxnSp>
        <p:nvCxnSpPr>
          <p:cNvPr id="57" name="직선 연결선 56"/>
          <p:cNvCxnSpPr>
            <a:endCxn id="61" idx="0"/>
          </p:cNvCxnSpPr>
          <p:nvPr/>
        </p:nvCxnSpPr>
        <p:spPr>
          <a:xfrm flipH="1">
            <a:off x="2858500" y="4918946"/>
            <a:ext cx="550" cy="84366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그림 5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5396" y="4911852"/>
            <a:ext cx="106207" cy="106207"/>
          </a:xfrm>
          <a:prstGeom prst="rect">
            <a:avLst/>
          </a:prstGeom>
        </p:spPr>
      </p:pic>
      <p:pic>
        <p:nvPicPr>
          <p:cNvPr id="59" name="그림 5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5396" y="5195437"/>
            <a:ext cx="106207" cy="106207"/>
          </a:xfrm>
          <a:prstGeom prst="rect">
            <a:avLst/>
          </a:prstGeom>
        </p:spPr>
      </p:pic>
      <p:pic>
        <p:nvPicPr>
          <p:cNvPr id="60" name="그림 5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5396" y="5479022"/>
            <a:ext cx="106207" cy="106207"/>
          </a:xfrm>
          <a:prstGeom prst="rect">
            <a:avLst/>
          </a:prstGeom>
        </p:spPr>
      </p:pic>
      <p:pic>
        <p:nvPicPr>
          <p:cNvPr id="61" name="그림 6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05396" y="5762607"/>
            <a:ext cx="106207" cy="106207"/>
          </a:xfrm>
          <a:prstGeom prst="rect">
            <a:avLst/>
          </a:prstGeom>
        </p:spPr>
      </p:pic>
      <p:sp>
        <p:nvSpPr>
          <p:cNvPr id="3" name="AutoShape 3"/>
          <p:cNvSpPr>
            <a:spLocks noChangeAspect="1" noChangeArrowheads="1" noTextEdit="1"/>
          </p:cNvSpPr>
          <p:nvPr/>
        </p:nvSpPr>
        <p:spPr bwMode="auto">
          <a:xfrm>
            <a:off x="771525" y="1081088"/>
            <a:ext cx="1439863" cy="161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769937" y="1082676"/>
            <a:ext cx="1441451" cy="1619250"/>
          </a:xfrm>
          <a:custGeom>
            <a:avLst/>
            <a:gdLst>
              <a:gd name="T0" fmla="*/ 612 w 697"/>
              <a:gd name="T1" fmla="*/ 90 h 783"/>
              <a:gd name="T2" fmla="*/ 612 w 697"/>
              <a:gd name="T3" fmla="*/ 112 h 783"/>
              <a:gd name="T4" fmla="*/ 697 w 697"/>
              <a:gd name="T5" fmla="*/ 176 h 783"/>
              <a:gd name="T6" fmla="*/ 612 w 697"/>
              <a:gd name="T7" fmla="*/ 239 h 783"/>
              <a:gd name="T8" fmla="*/ 612 w 697"/>
              <a:gd name="T9" fmla="*/ 693 h 783"/>
              <a:gd name="T10" fmla="*/ 522 w 697"/>
              <a:gd name="T11" fmla="*/ 783 h 783"/>
              <a:gd name="T12" fmla="*/ 89 w 697"/>
              <a:gd name="T13" fmla="*/ 783 h 783"/>
              <a:gd name="T14" fmla="*/ 0 w 697"/>
              <a:gd name="T15" fmla="*/ 693 h 783"/>
              <a:gd name="T16" fmla="*/ 0 w 697"/>
              <a:gd name="T17" fmla="*/ 90 h 783"/>
              <a:gd name="T18" fmla="*/ 89 w 697"/>
              <a:gd name="T19" fmla="*/ 0 h 783"/>
              <a:gd name="T20" fmla="*/ 522 w 697"/>
              <a:gd name="T21" fmla="*/ 0 h 783"/>
              <a:gd name="T22" fmla="*/ 612 w 697"/>
              <a:gd name="T23" fmla="*/ 90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97" h="783">
                <a:moveTo>
                  <a:pt x="612" y="90"/>
                </a:moveTo>
                <a:cubicBezTo>
                  <a:pt x="612" y="112"/>
                  <a:pt x="612" y="112"/>
                  <a:pt x="612" y="112"/>
                </a:cubicBezTo>
                <a:cubicBezTo>
                  <a:pt x="697" y="176"/>
                  <a:pt x="697" y="176"/>
                  <a:pt x="697" y="176"/>
                </a:cubicBezTo>
                <a:cubicBezTo>
                  <a:pt x="612" y="239"/>
                  <a:pt x="612" y="239"/>
                  <a:pt x="612" y="239"/>
                </a:cubicBezTo>
                <a:cubicBezTo>
                  <a:pt x="612" y="693"/>
                  <a:pt x="612" y="693"/>
                  <a:pt x="612" y="693"/>
                </a:cubicBezTo>
                <a:cubicBezTo>
                  <a:pt x="612" y="743"/>
                  <a:pt x="571" y="783"/>
                  <a:pt x="522" y="783"/>
                </a:cubicBezTo>
                <a:cubicBezTo>
                  <a:pt x="89" y="783"/>
                  <a:pt x="89" y="783"/>
                  <a:pt x="89" y="783"/>
                </a:cubicBezTo>
                <a:cubicBezTo>
                  <a:pt x="40" y="783"/>
                  <a:pt x="0" y="743"/>
                  <a:pt x="0" y="693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41"/>
                  <a:pt x="40" y="0"/>
                  <a:pt x="89" y="0"/>
                </a:cubicBezTo>
                <a:cubicBezTo>
                  <a:pt x="522" y="0"/>
                  <a:pt x="522" y="0"/>
                  <a:pt x="522" y="0"/>
                </a:cubicBezTo>
                <a:cubicBezTo>
                  <a:pt x="571" y="0"/>
                  <a:pt x="612" y="41"/>
                  <a:pt x="612" y="9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815975" y="1127128"/>
            <a:ext cx="1181100" cy="1539872"/>
          </a:xfrm>
          <a:prstGeom prst="roundRect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713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개체 틀 15"/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23" r="40123"/>
          <a:stretch>
            <a:fillRect/>
          </a:stretch>
        </p:blipFill>
        <p:spPr/>
      </p:pic>
      <p:cxnSp>
        <p:nvCxnSpPr>
          <p:cNvPr id="183" name="직선 연결선 182"/>
          <p:cNvCxnSpPr/>
          <p:nvPr/>
        </p:nvCxnSpPr>
        <p:spPr>
          <a:xfrm flipH="1">
            <a:off x="2857948" y="1690722"/>
            <a:ext cx="1102" cy="169441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0" name="그룹 189"/>
          <p:cNvGrpSpPr/>
          <p:nvPr/>
        </p:nvGrpSpPr>
        <p:grpSpPr>
          <a:xfrm>
            <a:off x="3108274" y="1557584"/>
            <a:ext cx="3841801" cy="355600"/>
            <a:chOff x="3264484" y="2277745"/>
            <a:chExt cx="3841801" cy="355600"/>
          </a:xfrm>
        </p:grpSpPr>
        <p:sp>
          <p:nvSpPr>
            <p:cNvPr id="96" name="Rectangle 66"/>
            <p:cNvSpPr>
              <a:spLocks noChangeArrowheads="1"/>
            </p:cNvSpPr>
            <p:nvPr/>
          </p:nvSpPr>
          <p:spPr bwMode="auto">
            <a:xfrm>
              <a:off x="3264484" y="2331948"/>
              <a:ext cx="1105303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14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+mn-ea"/>
                </a:rPr>
                <a:t>PHOTOSHOP</a:t>
              </a:r>
              <a:endParaRPr kumimoji="0" lang="ko-KR" altLang="ko-K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endParaRPr>
            </a:p>
          </p:txBody>
        </p:sp>
        <p:grpSp>
          <p:nvGrpSpPr>
            <p:cNvPr id="189" name="그룹 188"/>
            <p:cNvGrpSpPr/>
            <p:nvPr/>
          </p:nvGrpSpPr>
          <p:grpSpPr>
            <a:xfrm>
              <a:off x="6644322" y="2277745"/>
              <a:ext cx="461963" cy="355600"/>
              <a:chOff x="7330122" y="2277745"/>
              <a:chExt cx="461963" cy="355600"/>
            </a:xfrm>
          </p:grpSpPr>
          <p:sp>
            <p:nvSpPr>
              <p:cNvPr id="100" name="Rectangle 70"/>
              <p:cNvSpPr>
                <a:spLocks noChangeArrowheads="1"/>
              </p:cNvSpPr>
              <p:nvPr/>
            </p:nvSpPr>
            <p:spPr bwMode="auto">
              <a:xfrm>
                <a:off x="7555547" y="2320608"/>
                <a:ext cx="236538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500" b="0" i="0" u="none" strike="noStrike" cap="none" normalizeH="0" baseline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%</a:t>
                </a:r>
                <a:endParaRPr kumimoji="0" lang="ko-KR" altLang="ko-KR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1" name="Rectangle 71"/>
              <p:cNvSpPr>
                <a:spLocks noChangeArrowheads="1"/>
              </p:cNvSpPr>
              <p:nvPr/>
            </p:nvSpPr>
            <p:spPr bwMode="auto">
              <a:xfrm>
                <a:off x="7330122" y="2277745"/>
                <a:ext cx="352425" cy="355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800" b="0" i="0" u="none" strike="noStrike" cap="none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95</a:t>
                </a:r>
                <a:endParaRPr kumimoji="0" lang="ko-KR" altLang="ko-KR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88" name="그룹 187"/>
            <p:cNvGrpSpPr/>
            <p:nvPr/>
          </p:nvGrpSpPr>
          <p:grpSpPr>
            <a:xfrm>
              <a:off x="4588668" y="2347660"/>
              <a:ext cx="1837531" cy="150982"/>
              <a:chOff x="4752022" y="2304733"/>
              <a:chExt cx="2492376" cy="204788"/>
            </a:xfrm>
          </p:grpSpPr>
          <p:sp>
            <p:nvSpPr>
              <p:cNvPr id="102" name="Line 72"/>
              <p:cNvSpPr>
                <a:spLocks noChangeShapeType="1"/>
              </p:cNvSpPr>
              <p:nvPr/>
            </p:nvSpPr>
            <p:spPr bwMode="auto">
              <a:xfrm flipH="1">
                <a:off x="7153910" y="2304733"/>
                <a:ext cx="90488" cy="204788"/>
              </a:xfrm>
              <a:prstGeom prst="line">
                <a:avLst/>
              </a:prstGeom>
              <a:noFill/>
              <a:ln w="30163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3" name="Line 73"/>
              <p:cNvSpPr>
                <a:spLocks noChangeShapeType="1"/>
              </p:cNvSpPr>
              <p:nvPr/>
            </p:nvSpPr>
            <p:spPr bwMode="auto">
              <a:xfrm flipH="1">
                <a:off x="6887210" y="2309495"/>
                <a:ext cx="88900" cy="200025"/>
              </a:xfrm>
              <a:prstGeom prst="line">
                <a:avLst/>
              </a:prstGeom>
              <a:noFill/>
              <a:ln w="3333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4" name="Line 74"/>
              <p:cNvSpPr>
                <a:spLocks noChangeShapeType="1"/>
              </p:cNvSpPr>
              <p:nvPr/>
            </p:nvSpPr>
            <p:spPr bwMode="auto">
              <a:xfrm flipH="1">
                <a:off x="6618922" y="2309495"/>
                <a:ext cx="87313" cy="196850"/>
              </a:xfrm>
              <a:prstGeom prst="line">
                <a:avLst/>
              </a:prstGeom>
              <a:noFill/>
              <a:ln w="365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5" name="Line 75"/>
              <p:cNvSpPr>
                <a:spLocks noChangeShapeType="1"/>
              </p:cNvSpPr>
              <p:nvPr/>
            </p:nvSpPr>
            <p:spPr bwMode="auto">
              <a:xfrm flipH="1">
                <a:off x="6352222" y="2309495"/>
                <a:ext cx="87313" cy="196850"/>
              </a:xfrm>
              <a:prstGeom prst="line">
                <a:avLst/>
              </a:prstGeom>
              <a:noFill/>
              <a:ln w="4127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6" name="Line 76"/>
              <p:cNvSpPr>
                <a:spLocks noChangeShapeType="1"/>
              </p:cNvSpPr>
              <p:nvPr/>
            </p:nvSpPr>
            <p:spPr bwMode="auto">
              <a:xfrm flipH="1">
                <a:off x="6085522" y="2312670"/>
                <a:ext cx="87313" cy="193675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7" name="Line 77"/>
              <p:cNvSpPr>
                <a:spLocks noChangeShapeType="1"/>
              </p:cNvSpPr>
              <p:nvPr/>
            </p:nvSpPr>
            <p:spPr bwMode="auto">
              <a:xfrm flipH="1">
                <a:off x="5818822" y="2312670"/>
                <a:ext cx="82550" cy="188913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8" name="Line 78"/>
              <p:cNvSpPr>
                <a:spLocks noChangeShapeType="1"/>
              </p:cNvSpPr>
              <p:nvPr/>
            </p:nvSpPr>
            <p:spPr bwMode="auto">
              <a:xfrm flipH="1">
                <a:off x="5552122" y="2317433"/>
                <a:ext cx="82550" cy="184150"/>
              </a:xfrm>
              <a:prstGeom prst="line">
                <a:avLst/>
              </a:prstGeom>
              <a:noFill/>
              <a:ln w="492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09" name="Line 79"/>
              <p:cNvSpPr>
                <a:spLocks noChangeShapeType="1"/>
              </p:cNvSpPr>
              <p:nvPr/>
            </p:nvSpPr>
            <p:spPr bwMode="auto">
              <a:xfrm flipH="1">
                <a:off x="5285422" y="2317433"/>
                <a:ext cx="82550" cy="180975"/>
              </a:xfrm>
              <a:prstGeom prst="line">
                <a:avLst/>
              </a:prstGeom>
              <a:noFill/>
              <a:ln w="5238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0" name="Line 80"/>
              <p:cNvSpPr>
                <a:spLocks noChangeShapeType="1"/>
              </p:cNvSpPr>
              <p:nvPr/>
            </p:nvSpPr>
            <p:spPr bwMode="auto">
              <a:xfrm flipH="1">
                <a:off x="5018722" y="2317433"/>
                <a:ext cx="82550" cy="180975"/>
              </a:xfrm>
              <a:prstGeom prst="line">
                <a:avLst/>
              </a:prstGeom>
              <a:noFill/>
              <a:ln w="5556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1" name="Line 81"/>
              <p:cNvSpPr>
                <a:spLocks noChangeShapeType="1"/>
              </p:cNvSpPr>
              <p:nvPr/>
            </p:nvSpPr>
            <p:spPr bwMode="auto">
              <a:xfrm flipH="1">
                <a:off x="4752022" y="2320608"/>
                <a:ext cx="77788" cy="177800"/>
              </a:xfrm>
              <a:prstGeom prst="line">
                <a:avLst/>
              </a:prstGeom>
              <a:noFill/>
              <a:ln w="6032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7" name="그룹 6"/>
          <p:cNvGrpSpPr/>
          <p:nvPr/>
        </p:nvGrpSpPr>
        <p:grpSpPr>
          <a:xfrm>
            <a:off x="2594930" y="1015049"/>
            <a:ext cx="5227260" cy="501710"/>
            <a:chOff x="2594930" y="1015049"/>
            <a:chExt cx="5227260" cy="501710"/>
          </a:xfrm>
        </p:grpSpPr>
        <p:sp>
          <p:nvSpPr>
            <p:cNvPr id="169" name="제목 1"/>
            <p:cNvSpPr txBox="1">
              <a:spLocks/>
            </p:cNvSpPr>
            <p:nvPr/>
          </p:nvSpPr>
          <p:spPr>
            <a:xfrm>
              <a:off x="3162481" y="1144078"/>
              <a:ext cx="4659709" cy="3384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>
                  <a:solidFill>
                    <a:srgbClr val="7BC8C1"/>
                  </a:solidFill>
                  <a:latin typeface="Myriad Pro" panose="020B0503030403020204" pitchFamily="34" charset="0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sz="2200" dirty="0" smtClean="0">
                  <a:solidFill>
                    <a:schemeClr val="bg1"/>
                  </a:solidFill>
                </a:rPr>
                <a:t>Program Skill</a:t>
              </a:r>
              <a:endParaRPr lang="ko-KR" altLang="en-US" sz="2200" dirty="0">
                <a:solidFill>
                  <a:schemeClr val="bg1"/>
                </a:solidFill>
              </a:endParaRPr>
            </a:p>
          </p:txBody>
        </p:sp>
        <p:pic>
          <p:nvPicPr>
            <p:cNvPr id="170" name="그림 16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594930" y="1015049"/>
              <a:ext cx="495807" cy="501710"/>
            </a:xfrm>
            <a:prstGeom prst="rect">
              <a:avLst/>
            </a:prstGeom>
          </p:spPr>
        </p:pic>
      </p:grpSp>
      <p:pic>
        <p:nvPicPr>
          <p:cNvPr id="176" name="그림 175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05396" y="1683628"/>
            <a:ext cx="106207" cy="106207"/>
          </a:xfrm>
          <a:prstGeom prst="rect">
            <a:avLst/>
          </a:prstGeom>
        </p:spPr>
      </p:pic>
      <p:grpSp>
        <p:nvGrpSpPr>
          <p:cNvPr id="191" name="그룹 190"/>
          <p:cNvGrpSpPr/>
          <p:nvPr/>
        </p:nvGrpSpPr>
        <p:grpSpPr>
          <a:xfrm>
            <a:off x="3108274" y="1842669"/>
            <a:ext cx="3841801" cy="355600"/>
            <a:chOff x="3264484" y="2277745"/>
            <a:chExt cx="3841801" cy="355600"/>
          </a:xfrm>
        </p:grpSpPr>
        <p:sp>
          <p:nvSpPr>
            <p:cNvPr id="192" name="Rectangle 66"/>
            <p:cNvSpPr>
              <a:spLocks noChangeArrowheads="1"/>
            </p:cNvSpPr>
            <p:nvPr/>
          </p:nvSpPr>
          <p:spPr bwMode="auto">
            <a:xfrm>
              <a:off x="3264484" y="2331948"/>
              <a:ext cx="1155188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14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+mn-ea"/>
                </a:rPr>
                <a:t>ILLUSTRATOR</a:t>
              </a:r>
              <a:endParaRPr kumimoji="0" lang="ko-KR" altLang="ko-K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endParaRPr>
            </a:p>
          </p:txBody>
        </p:sp>
        <p:grpSp>
          <p:nvGrpSpPr>
            <p:cNvPr id="193" name="그룹 192"/>
            <p:cNvGrpSpPr/>
            <p:nvPr/>
          </p:nvGrpSpPr>
          <p:grpSpPr>
            <a:xfrm>
              <a:off x="6644322" y="2277745"/>
              <a:ext cx="461963" cy="355600"/>
              <a:chOff x="7330122" y="2277745"/>
              <a:chExt cx="461963" cy="355600"/>
            </a:xfrm>
          </p:grpSpPr>
          <p:sp>
            <p:nvSpPr>
              <p:cNvPr id="205" name="Rectangle 70"/>
              <p:cNvSpPr>
                <a:spLocks noChangeArrowheads="1"/>
              </p:cNvSpPr>
              <p:nvPr/>
            </p:nvSpPr>
            <p:spPr bwMode="auto">
              <a:xfrm>
                <a:off x="7555547" y="2320608"/>
                <a:ext cx="236538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500" b="0" i="0" u="none" strike="noStrike" cap="none" normalizeH="0" baseline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%</a:t>
                </a:r>
                <a:endParaRPr kumimoji="0" lang="ko-KR" altLang="ko-KR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06" name="Rectangle 71"/>
              <p:cNvSpPr>
                <a:spLocks noChangeArrowheads="1"/>
              </p:cNvSpPr>
              <p:nvPr/>
            </p:nvSpPr>
            <p:spPr bwMode="auto">
              <a:xfrm>
                <a:off x="7330122" y="2277745"/>
                <a:ext cx="352425" cy="355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800" b="0" i="0" u="none" strike="noStrike" cap="none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95</a:t>
                </a:r>
                <a:endParaRPr kumimoji="0" lang="ko-KR" altLang="ko-KR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194" name="그룹 193"/>
            <p:cNvGrpSpPr/>
            <p:nvPr/>
          </p:nvGrpSpPr>
          <p:grpSpPr>
            <a:xfrm>
              <a:off x="4588668" y="2347660"/>
              <a:ext cx="1837531" cy="150982"/>
              <a:chOff x="4752022" y="2304733"/>
              <a:chExt cx="2492376" cy="204788"/>
            </a:xfrm>
          </p:grpSpPr>
          <p:sp>
            <p:nvSpPr>
              <p:cNvPr id="195" name="Line 72"/>
              <p:cNvSpPr>
                <a:spLocks noChangeShapeType="1"/>
              </p:cNvSpPr>
              <p:nvPr/>
            </p:nvSpPr>
            <p:spPr bwMode="auto">
              <a:xfrm flipH="1">
                <a:off x="7153910" y="2304733"/>
                <a:ext cx="90488" cy="204788"/>
              </a:xfrm>
              <a:prstGeom prst="line">
                <a:avLst/>
              </a:prstGeom>
              <a:noFill/>
              <a:ln w="30163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6" name="Line 73"/>
              <p:cNvSpPr>
                <a:spLocks noChangeShapeType="1"/>
              </p:cNvSpPr>
              <p:nvPr/>
            </p:nvSpPr>
            <p:spPr bwMode="auto">
              <a:xfrm flipH="1">
                <a:off x="6887210" y="2309495"/>
                <a:ext cx="88900" cy="200025"/>
              </a:xfrm>
              <a:prstGeom prst="line">
                <a:avLst/>
              </a:prstGeom>
              <a:noFill/>
              <a:ln w="3333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7" name="Line 74"/>
              <p:cNvSpPr>
                <a:spLocks noChangeShapeType="1"/>
              </p:cNvSpPr>
              <p:nvPr/>
            </p:nvSpPr>
            <p:spPr bwMode="auto">
              <a:xfrm flipH="1">
                <a:off x="6618922" y="2309495"/>
                <a:ext cx="87313" cy="196850"/>
              </a:xfrm>
              <a:prstGeom prst="line">
                <a:avLst/>
              </a:prstGeom>
              <a:noFill/>
              <a:ln w="365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8" name="Line 75"/>
              <p:cNvSpPr>
                <a:spLocks noChangeShapeType="1"/>
              </p:cNvSpPr>
              <p:nvPr/>
            </p:nvSpPr>
            <p:spPr bwMode="auto">
              <a:xfrm flipH="1">
                <a:off x="6352222" y="2309495"/>
                <a:ext cx="87313" cy="196850"/>
              </a:xfrm>
              <a:prstGeom prst="line">
                <a:avLst/>
              </a:prstGeom>
              <a:noFill/>
              <a:ln w="4127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9" name="Line 76"/>
              <p:cNvSpPr>
                <a:spLocks noChangeShapeType="1"/>
              </p:cNvSpPr>
              <p:nvPr/>
            </p:nvSpPr>
            <p:spPr bwMode="auto">
              <a:xfrm flipH="1">
                <a:off x="6085522" y="2312670"/>
                <a:ext cx="87313" cy="193675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0" name="Line 77"/>
              <p:cNvSpPr>
                <a:spLocks noChangeShapeType="1"/>
              </p:cNvSpPr>
              <p:nvPr/>
            </p:nvSpPr>
            <p:spPr bwMode="auto">
              <a:xfrm flipH="1">
                <a:off x="5818822" y="2312670"/>
                <a:ext cx="82550" cy="188913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1" name="Line 78"/>
              <p:cNvSpPr>
                <a:spLocks noChangeShapeType="1"/>
              </p:cNvSpPr>
              <p:nvPr/>
            </p:nvSpPr>
            <p:spPr bwMode="auto">
              <a:xfrm flipH="1">
                <a:off x="5552122" y="2317433"/>
                <a:ext cx="82550" cy="184150"/>
              </a:xfrm>
              <a:prstGeom prst="line">
                <a:avLst/>
              </a:prstGeom>
              <a:noFill/>
              <a:ln w="492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2" name="Line 79"/>
              <p:cNvSpPr>
                <a:spLocks noChangeShapeType="1"/>
              </p:cNvSpPr>
              <p:nvPr/>
            </p:nvSpPr>
            <p:spPr bwMode="auto">
              <a:xfrm flipH="1">
                <a:off x="5285422" y="2317433"/>
                <a:ext cx="82550" cy="180975"/>
              </a:xfrm>
              <a:prstGeom prst="line">
                <a:avLst/>
              </a:prstGeom>
              <a:noFill/>
              <a:ln w="5238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3" name="Line 80"/>
              <p:cNvSpPr>
                <a:spLocks noChangeShapeType="1"/>
              </p:cNvSpPr>
              <p:nvPr/>
            </p:nvSpPr>
            <p:spPr bwMode="auto">
              <a:xfrm flipH="1">
                <a:off x="5018722" y="2317433"/>
                <a:ext cx="82550" cy="180975"/>
              </a:xfrm>
              <a:prstGeom prst="line">
                <a:avLst/>
              </a:prstGeom>
              <a:noFill/>
              <a:ln w="5556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04" name="Line 81"/>
              <p:cNvSpPr>
                <a:spLocks noChangeShapeType="1"/>
              </p:cNvSpPr>
              <p:nvPr/>
            </p:nvSpPr>
            <p:spPr bwMode="auto">
              <a:xfrm flipH="1">
                <a:off x="4752022" y="2320608"/>
                <a:ext cx="77788" cy="177800"/>
              </a:xfrm>
              <a:prstGeom prst="line">
                <a:avLst/>
              </a:prstGeom>
              <a:noFill/>
              <a:ln w="6032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207" name="그룹 206"/>
          <p:cNvGrpSpPr/>
          <p:nvPr/>
        </p:nvGrpSpPr>
        <p:grpSpPr>
          <a:xfrm>
            <a:off x="3108274" y="2127754"/>
            <a:ext cx="3841801" cy="355600"/>
            <a:chOff x="3264484" y="2277745"/>
            <a:chExt cx="3841801" cy="355600"/>
          </a:xfrm>
        </p:grpSpPr>
        <p:sp>
          <p:nvSpPr>
            <p:cNvPr id="208" name="Rectangle 66"/>
            <p:cNvSpPr>
              <a:spLocks noChangeArrowheads="1"/>
            </p:cNvSpPr>
            <p:nvPr/>
          </p:nvSpPr>
          <p:spPr bwMode="auto">
            <a:xfrm>
              <a:off x="3264484" y="2331948"/>
              <a:ext cx="859210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14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+mn-ea"/>
                </a:rPr>
                <a:t>INDESIGN</a:t>
              </a:r>
              <a:endParaRPr kumimoji="0" lang="ko-KR" altLang="ko-K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endParaRPr>
            </a:p>
          </p:txBody>
        </p:sp>
        <p:grpSp>
          <p:nvGrpSpPr>
            <p:cNvPr id="209" name="그룹 208"/>
            <p:cNvGrpSpPr/>
            <p:nvPr/>
          </p:nvGrpSpPr>
          <p:grpSpPr>
            <a:xfrm>
              <a:off x="6644322" y="2277745"/>
              <a:ext cx="461963" cy="355600"/>
              <a:chOff x="7330122" y="2277745"/>
              <a:chExt cx="461963" cy="355600"/>
            </a:xfrm>
          </p:grpSpPr>
          <p:sp>
            <p:nvSpPr>
              <p:cNvPr id="221" name="Rectangle 70"/>
              <p:cNvSpPr>
                <a:spLocks noChangeArrowheads="1"/>
              </p:cNvSpPr>
              <p:nvPr/>
            </p:nvSpPr>
            <p:spPr bwMode="auto">
              <a:xfrm>
                <a:off x="7555547" y="2320608"/>
                <a:ext cx="236538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500" b="0" i="0" u="none" strike="noStrike" cap="none" normalizeH="0" baseline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%</a:t>
                </a:r>
                <a:endParaRPr kumimoji="0" lang="ko-KR" altLang="ko-KR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22" name="Rectangle 71"/>
              <p:cNvSpPr>
                <a:spLocks noChangeArrowheads="1"/>
              </p:cNvSpPr>
              <p:nvPr/>
            </p:nvSpPr>
            <p:spPr bwMode="auto">
              <a:xfrm>
                <a:off x="7330122" y="2277745"/>
                <a:ext cx="352425" cy="355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800" b="0" i="0" u="none" strike="noStrike" cap="none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95</a:t>
                </a:r>
                <a:endParaRPr kumimoji="0" lang="ko-KR" altLang="ko-KR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210" name="그룹 209"/>
            <p:cNvGrpSpPr/>
            <p:nvPr/>
          </p:nvGrpSpPr>
          <p:grpSpPr>
            <a:xfrm>
              <a:off x="4588668" y="2347660"/>
              <a:ext cx="1837531" cy="150982"/>
              <a:chOff x="4752022" y="2304733"/>
              <a:chExt cx="2492376" cy="204788"/>
            </a:xfrm>
          </p:grpSpPr>
          <p:sp>
            <p:nvSpPr>
              <p:cNvPr id="211" name="Line 72"/>
              <p:cNvSpPr>
                <a:spLocks noChangeShapeType="1"/>
              </p:cNvSpPr>
              <p:nvPr/>
            </p:nvSpPr>
            <p:spPr bwMode="auto">
              <a:xfrm flipH="1">
                <a:off x="7153910" y="2304733"/>
                <a:ext cx="90488" cy="204788"/>
              </a:xfrm>
              <a:prstGeom prst="line">
                <a:avLst/>
              </a:prstGeom>
              <a:noFill/>
              <a:ln w="30163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2" name="Line 73"/>
              <p:cNvSpPr>
                <a:spLocks noChangeShapeType="1"/>
              </p:cNvSpPr>
              <p:nvPr/>
            </p:nvSpPr>
            <p:spPr bwMode="auto">
              <a:xfrm flipH="1">
                <a:off x="6887210" y="2309495"/>
                <a:ext cx="88900" cy="200025"/>
              </a:xfrm>
              <a:prstGeom prst="line">
                <a:avLst/>
              </a:prstGeom>
              <a:noFill/>
              <a:ln w="3333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3" name="Line 74"/>
              <p:cNvSpPr>
                <a:spLocks noChangeShapeType="1"/>
              </p:cNvSpPr>
              <p:nvPr/>
            </p:nvSpPr>
            <p:spPr bwMode="auto">
              <a:xfrm flipH="1">
                <a:off x="6618922" y="2309495"/>
                <a:ext cx="87313" cy="196850"/>
              </a:xfrm>
              <a:prstGeom prst="line">
                <a:avLst/>
              </a:prstGeom>
              <a:noFill/>
              <a:ln w="365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4" name="Line 75"/>
              <p:cNvSpPr>
                <a:spLocks noChangeShapeType="1"/>
              </p:cNvSpPr>
              <p:nvPr/>
            </p:nvSpPr>
            <p:spPr bwMode="auto">
              <a:xfrm flipH="1">
                <a:off x="6352222" y="2309495"/>
                <a:ext cx="87313" cy="196850"/>
              </a:xfrm>
              <a:prstGeom prst="line">
                <a:avLst/>
              </a:prstGeom>
              <a:noFill/>
              <a:ln w="4127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5" name="Line 76"/>
              <p:cNvSpPr>
                <a:spLocks noChangeShapeType="1"/>
              </p:cNvSpPr>
              <p:nvPr/>
            </p:nvSpPr>
            <p:spPr bwMode="auto">
              <a:xfrm flipH="1">
                <a:off x="6085522" y="2312670"/>
                <a:ext cx="87313" cy="193675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6" name="Line 77"/>
              <p:cNvSpPr>
                <a:spLocks noChangeShapeType="1"/>
              </p:cNvSpPr>
              <p:nvPr/>
            </p:nvSpPr>
            <p:spPr bwMode="auto">
              <a:xfrm flipH="1">
                <a:off x="5818822" y="2312670"/>
                <a:ext cx="82550" cy="188913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7" name="Line 78"/>
              <p:cNvSpPr>
                <a:spLocks noChangeShapeType="1"/>
              </p:cNvSpPr>
              <p:nvPr/>
            </p:nvSpPr>
            <p:spPr bwMode="auto">
              <a:xfrm flipH="1">
                <a:off x="5552122" y="2317433"/>
                <a:ext cx="82550" cy="184150"/>
              </a:xfrm>
              <a:prstGeom prst="line">
                <a:avLst/>
              </a:prstGeom>
              <a:noFill/>
              <a:ln w="492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8" name="Line 79"/>
              <p:cNvSpPr>
                <a:spLocks noChangeShapeType="1"/>
              </p:cNvSpPr>
              <p:nvPr/>
            </p:nvSpPr>
            <p:spPr bwMode="auto">
              <a:xfrm flipH="1">
                <a:off x="5285422" y="2317433"/>
                <a:ext cx="82550" cy="180975"/>
              </a:xfrm>
              <a:prstGeom prst="line">
                <a:avLst/>
              </a:prstGeom>
              <a:noFill/>
              <a:ln w="5238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19" name="Line 80"/>
              <p:cNvSpPr>
                <a:spLocks noChangeShapeType="1"/>
              </p:cNvSpPr>
              <p:nvPr/>
            </p:nvSpPr>
            <p:spPr bwMode="auto">
              <a:xfrm flipH="1">
                <a:off x="5018722" y="2317433"/>
                <a:ext cx="82550" cy="180975"/>
              </a:xfrm>
              <a:prstGeom prst="line">
                <a:avLst/>
              </a:prstGeom>
              <a:noFill/>
              <a:ln w="5556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0" name="Line 81"/>
              <p:cNvSpPr>
                <a:spLocks noChangeShapeType="1"/>
              </p:cNvSpPr>
              <p:nvPr/>
            </p:nvSpPr>
            <p:spPr bwMode="auto">
              <a:xfrm flipH="1">
                <a:off x="4752022" y="2320608"/>
                <a:ext cx="77788" cy="177800"/>
              </a:xfrm>
              <a:prstGeom prst="line">
                <a:avLst/>
              </a:prstGeom>
              <a:noFill/>
              <a:ln w="6032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223" name="그룹 222"/>
          <p:cNvGrpSpPr/>
          <p:nvPr/>
        </p:nvGrpSpPr>
        <p:grpSpPr>
          <a:xfrm>
            <a:off x="3108274" y="2412839"/>
            <a:ext cx="3841801" cy="355600"/>
            <a:chOff x="3264484" y="2277745"/>
            <a:chExt cx="3841801" cy="355600"/>
          </a:xfrm>
        </p:grpSpPr>
        <p:sp>
          <p:nvSpPr>
            <p:cNvPr id="224" name="Rectangle 66"/>
            <p:cNvSpPr>
              <a:spLocks noChangeArrowheads="1"/>
            </p:cNvSpPr>
            <p:nvPr/>
          </p:nvSpPr>
          <p:spPr bwMode="auto">
            <a:xfrm>
              <a:off x="3264484" y="2331948"/>
              <a:ext cx="1173398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14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+mn-ea"/>
                </a:rPr>
                <a:t>HTML5/ CSS3</a:t>
              </a:r>
              <a:endParaRPr kumimoji="0" lang="ko-KR" altLang="ko-K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endParaRPr>
            </a:p>
          </p:txBody>
        </p:sp>
        <p:grpSp>
          <p:nvGrpSpPr>
            <p:cNvPr id="225" name="그룹 224"/>
            <p:cNvGrpSpPr/>
            <p:nvPr/>
          </p:nvGrpSpPr>
          <p:grpSpPr>
            <a:xfrm>
              <a:off x="6644322" y="2277745"/>
              <a:ext cx="461963" cy="355600"/>
              <a:chOff x="7330122" y="2277745"/>
              <a:chExt cx="461963" cy="355600"/>
            </a:xfrm>
          </p:grpSpPr>
          <p:sp>
            <p:nvSpPr>
              <p:cNvPr id="237" name="Rectangle 70"/>
              <p:cNvSpPr>
                <a:spLocks noChangeArrowheads="1"/>
              </p:cNvSpPr>
              <p:nvPr/>
            </p:nvSpPr>
            <p:spPr bwMode="auto">
              <a:xfrm>
                <a:off x="7555547" y="2320608"/>
                <a:ext cx="236538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500" b="0" i="0" u="none" strike="noStrike" cap="none" normalizeH="0" baseline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%</a:t>
                </a:r>
                <a:endParaRPr kumimoji="0" lang="ko-KR" altLang="ko-KR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38" name="Rectangle 71"/>
              <p:cNvSpPr>
                <a:spLocks noChangeArrowheads="1"/>
              </p:cNvSpPr>
              <p:nvPr/>
            </p:nvSpPr>
            <p:spPr bwMode="auto">
              <a:xfrm>
                <a:off x="7330122" y="2277745"/>
                <a:ext cx="352425" cy="355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800" b="0" i="0" u="none" strike="noStrike" cap="none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95</a:t>
                </a:r>
                <a:endParaRPr kumimoji="0" lang="ko-KR" altLang="ko-KR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226" name="그룹 225"/>
            <p:cNvGrpSpPr/>
            <p:nvPr/>
          </p:nvGrpSpPr>
          <p:grpSpPr>
            <a:xfrm>
              <a:off x="4588668" y="2347660"/>
              <a:ext cx="1837531" cy="150982"/>
              <a:chOff x="4752022" y="2304733"/>
              <a:chExt cx="2492376" cy="204788"/>
            </a:xfrm>
          </p:grpSpPr>
          <p:sp>
            <p:nvSpPr>
              <p:cNvPr id="227" name="Line 72"/>
              <p:cNvSpPr>
                <a:spLocks noChangeShapeType="1"/>
              </p:cNvSpPr>
              <p:nvPr/>
            </p:nvSpPr>
            <p:spPr bwMode="auto">
              <a:xfrm flipH="1">
                <a:off x="7153910" y="2304733"/>
                <a:ext cx="90488" cy="204788"/>
              </a:xfrm>
              <a:prstGeom prst="line">
                <a:avLst/>
              </a:prstGeom>
              <a:noFill/>
              <a:ln w="30163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8" name="Line 73"/>
              <p:cNvSpPr>
                <a:spLocks noChangeShapeType="1"/>
              </p:cNvSpPr>
              <p:nvPr/>
            </p:nvSpPr>
            <p:spPr bwMode="auto">
              <a:xfrm flipH="1">
                <a:off x="6887210" y="2309495"/>
                <a:ext cx="88900" cy="200025"/>
              </a:xfrm>
              <a:prstGeom prst="line">
                <a:avLst/>
              </a:prstGeom>
              <a:noFill/>
              <a:ln w="3333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29" name="Line 74"/>
              <p:cNvSpPr>
                <a:spLocks noChangeShapeType="1"/>
              </p:cNvSpPr>
              <p:nvPr/>
            </p:nvSpPr>
            <p:spPr bwMode="auto">
              <a:xfrm flipH="1">
                <a:off x="6618922" y="2309495"/>
                <a:ext cx="87313" cy="196850"/>
              </a:xfrm>
              <a:prstGeom prst="line">
                <a:avLst/>
              </a:prstGeom>
              <a:noFill/>
              <a:ln w="365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0" name="Line 75"/>
              <p:cNvSpPr>
                <a:spLocks noChangeShapeType="1"/>
              </p:cNvSpPr>
              <p:nvPr/>
            </p:nvSpPr>
            <p:spPr bwMode="auto">
              <a:xfrm flipH="1">
                <a:off x="6352222" y="2309495"/>
                <a:ext cx="87313" cy="196850"/>
              </a:xfrm>
              <a:prstGeom prst="line">
                <a:avLst/>
              </a:prstGeom>
              <a:noFill/>
              <a:ln w="4127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1" name="Line 76"/>
              <p:cNvSpPr>
                <a:spLocks noChangeShapeType="1"/>
              </p:cNvSpPr>
              <p:nvPr/>
            </p:nvSpPr>
            <p:spPr bwMode="auto">
              <a:xfrm flipH="1">
                <a:off x="6085522" y="2312670"/>
                <a:ext cx="87313" cy="193675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2" name="Line 77"/>
              <p:cNvSpPr>
                <a:spLocks noChangeShapeType="1"/>
              </p:cNvSpPr>
              <p:nvPr/>
            </p:nvSpPr>
            <p:spPr bwMode="auto">
              <a:xfrm flipH="1">
                <a:off x="5818822" y="2312670"/>
                <a:ext cx="82550" cy="188913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3" name="Line 78"/>
              <p:cNvSpPr>
                <a:spLocks noChangeShapeType="1"/>
              </p:cNvSpPr>
              <p:nvPr/>
            </p:nvSpPr>
            <p:spPr bwMode="auto">
              <a:xfrm flipH="1">
                <a:off x="5552122" y="2317433"/>
                <a:ext cx="82550" cy="184150"/>
              </a:xfrm>
              <a:prstGeom prst="line">
                <a:avLst/>
              </a:prstGeom>
              <a:noFill/>
              <a:ln w="492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4" name="Line 79"/>
              <p:cNvSpPr>
                <a:spLocks noChangeShapeType="1"/>
              </p:cNvSpPr>
              <p:nvPr/>
            </p:nvSpPr>
            <p:spPr bwMode="auto">
              <a:xfrm flipH="1">
                <a:off x="5285422" y="2317433"/>
                <a:ext cx="82550" cy="180975"/>
              </a:xfrm>
              <a:prstGeom prst="line">
                <a:avLst/>
              </a:prstGeom>
              <a:noFill/>
              <a:ln w="5238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5" name="Line 80"/>
              <p:cNvSpPr>
                <a:spLocks noChangeShapeType="1"/>
              </p:cNvSpPr>
              <p:nvPr/>
            </p:nvSpPr>
            <p:spPr bwMode="auto">
              <a:xfrm flipH="1">
                <a:off x="5018722" y="2317433"/>
                <a:ext cx="82550" cy="180975"/>
              </a:xfrm>
              <a:prstGeom prst="line">
                <a:avLst/>
              </a:prstGeom>
              <a:noFill/>
              <a:ln w="5556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36" name="Line 81"/>
              <p:cNvSpPr>
                <a:spLocks noChangeShapeType="1"/>
              </p:cNvSpPr>
              <p:nvPr/>
            </p:nvSpPr>
            <p:spPr bwMode="auto">
              <a:xfrm flipH="1">
                <a:off x="4752022" y="2320608"/>
                <a:ext cx="77788" cy="177800"/>
              </a:xfrm>
              <a:prstGeom prst="line">
                <a:avLst/>
              </a:prstGeom>
              <a:noFill/>
              <a:ln w="6032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239" name="그룹 238"/>
          <p:cNvGrpSpPr/>
          <p:nvPr/>
        </p:nvGrpSpPr>
        <p:grpSpPr>
          <a:xfrm>
            <a:off x="3108274" y="2697924"/>
            <a:ext cx="3841801" cy="355600"/>
            <a:chOff x="3264484" y="2277745"/>
            <a:chExt cx="3841801" cy="355600"/>
          </a:xfrm>
        </p:grpSpPr>
        <p:sp>
          <p:nvSpPr>
            <p:cNvPr id="240" name="Rectangle 66"/>
            <p:cNvSpPr>
              <a:spLocks noChangeArrowheads="1"/>
            </p:cNvSpPr>
            <p:nvPr/>
          </p:nvSpPr>
          <p:spPr bwMode="auto">
            <a:xfrm>
              <a:off x="3264484" y="2331948"/>
              <a:ext cx="1028295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14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+mn-ea"/>
                </a:rPr>
                <a:t>JAVASCRIPT</a:t>
              </a:r>
              <a:endParaRPr kumimoji="0" lang="ko-KR" altLang="ko-K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endParaRPr>
            </a:p>
          </p:txBody>
        </p:sp>
        <p:grpSp>
          <p:nvGrpSpPr>
            <p:cNvPr id="241" name="그룹 240"/>
            <p:cNvGrpSpPr/>
            <p:nvPr/>
          </p:nvGrpSpPr>
          <p:grpSpPr>
            <a:xfrm>
              <a:off x="6644322" y="2277745"/>
              <a:ext cx="461963" cy="355600"/>
              <a:chOff x="7330122" y="2277745"/>
              <a:chExt cx="461963" cy="355600"/>
            </a:xfrm>
          </p:grpSpPr>
          <p:sp>
            <p:nvSpPr>
              <p:cNvPr id="253" name="Rectangle 70"/>
              <p:cNvSpPr>
                <a:spLocks noChangeArrowheads="1"/>
              </p:cNvSpPr>
              <p:nvPr/>
            </p:nvSpPr>
            <p:spPr bwMode="auto">
              <a:xfrm>
                <a:off x="7555547" y="2320608"/>
                <a:ext cx="236538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500" b="0" i="0" u="none" strike="noStrike" cap="none" normalizeH="0" baseline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%</a:t>
                </a:r>
                <a:endParaRPr kumimoji="0" lang="ko-KR" altLang="ko-KR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54" name="Rectangle 71"/>
              <p:cNvSpPr>
                <a:spLocks noChangeArrowheads="1"/>
              </p:cNvSpPr>
              <p:nvPr/>
            </p:nvSpPr>
            <p:spPr bwMode="auto">
              <a:xfrm>
                <a:off x="7330122" y="2277745"/>
                <a:ext cx="352425" cy="355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800" b="0" i="0" u="none" strike="noStrike" cap="none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95</a:t>
                </a:r>
                <a:endParaRPr kumimoji="0" lang="ko-KR" altLang="ko-KR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242" name="그룹 241"/>
            <p:cNvGrpSpPr/>
            <p:nvPr/>
          </p:nvGrpSpPr>
          <p:grpSpPr>
            <a:xfrm>
              <a:off x="4588668" y="2347660"/>
              <a:ext cx="1837531" cy="150982"/>
              <a:chOff x="4752022" y="2304733"/>
              <a:chExt cx="2492376" cy="204788"/>
            </a:xfrm>
          </p:grpSpPr>
          <p:sp>
            <p:nvSpPr>
              <p:cNvPr id="243" name="Line 72"/>
              <p:cNvSpPr>
                <a:spLocks noChangeShapeType="1"/>
              </p:cNvSpPr>
              <p:nvPr/>
            </p:nvSpPr>
            <p:spPr bwMode="auto">
              <a:xfrm flipH="1">
                <a:off x="7153910" y="2304733"/>
                <a:ext cx="90488" cy="204788"/>
              </a:xfrm>
              <a:prstGeom prst="line">
                <a:avLst/>
              </a:prstGeom>
              <a:noFill/>
              <a:ln w="30163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4" name="Line 73"/>
              <p:cNvSpPr>
                <a:spLocks noChangeShapeType="1"/>
              </p:cNvSpPr>
              <p:nvPr/>
            </p:nvSpPr>
            <p:spPr bwMode="auto">
              <a:xfrm flipH="1">
                <a:off x="6887210" y="2309495"/>
                <a:ext cx="88900" cy="200025"/>
              </a:xfrm>
              <a:prstGeom prst="line">
                <a:avLst/>
              </a:prstGeom>
              <a:noFill/>
              <a:ln w="3333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5" name="Line 74"/>
              <p:cNvSpPr>
                <a:spLocks noChangeShapeType="1"/>
              </p:cNvSpPr>
              <p:nvPr/>
            </p:nvSpPr>
            <p:spPr bwMode="auto">
              <a:xfrm flipH="1">
                <a:off x="6618922" y="2309495"/>
                <a:ext cx="87313" cy="196850"/>
              </a:xfrm>
              <a:prstGeom prst="line">
                <a:avLst/>
              </a:prstGeom>
              <a:noFill/>
              <a:ln w="365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6" name="Line 75"/>
              <p:cNvSpPr>
                <a:spLocks noChangeShapeType="1"/>
              </p:cNvSpPr>
              <p:nvPr/>
            </p:nvSpPr>
            <p:spPr bwMode="auto">
              <a:xfrm flipH="1">
                <a:off x="6352222" y="2309495"/>
                <a:ext cx="87313" cy="196850"/>
              </a:xfrm>
              <a:prstGeom prst="line">
                <a:avLst/>
              </a:prstGeom>
              <a:noFill/>
              <a:ln w="4127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7" name="Line 76"/>
              <p:cNvSpPr>
                <a:spLocks noChangeShapeType="1"/>
              </p:cNvSpPr>
              <p:nvPr/>
            </p:nvSpPr>
            <p:spPr bwMode="auto">
              <a:xfrm flipH="1">
                <a:off x="6085522" y="2312670"/>
                <a:ext cx="87313" cy="193675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8" name="Line 77"/>
              <p:cNvSpPr>
                <a:spLocks noChangeShapeType="1"/>
              </p:cNvSpPr>
              <p:nvPr/>
            </p:nvSpPr>
            <p:spPr bwMode="auto">
              <a:xfrm flipH="1">
                <a:off x="5818822" y="2312670"/>
                <a:ext cx="82550" cy="188913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9" name="Line 78"/>
              <p:cNvSpPr>
                <a:spLocks noChangeShapeType="1"/>
              </p:cNvSpPr>
              <p:nvPr/>
            </p:nvSpPr>
            <p:spPr bwMode="auto">
              <a:xfrm flipH="1">
                <a:off x="5552122" y="2317433"/>
                <a:ext cx="82550" cy="184150"/>
              </a:xfrm>
              <a:prstGeom prst="line">
                <a:avLst/>
              </a:prstGeom>
              <a:noFill/>
              <a:ln w="492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0" name="Line 79"/>
              <p:cNvSpPr>
                <a:spLocks noChangeShapeType="1"/>
              </p:cNvSpPr>
              <p:nvPr/>
            </p:nvSpPr>
            <p:spPr bwMode="auto">
              <a:xfrm flipH="1">
                <a:off x="5285422" y="2317433"/>
                <a:ext cx="82550" cy="180975"/>
              </a:xfrm>
              <a:prstGeom prst="line">
                <a:avLst/>
              </a:prstGeom>
              <a:noFill/>
              <a:ln w="5238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1" name="Line 80"/>
              <p:cNvSpPr>
                <a:spLocks noChangeShapeType="1"/>
              </p:cNvSpPr>
              <p:nvPr/>
            </p:nvSpPr>
            <p:spPr bwMode="auto">
              <a:xfrm flipH="1">
                <a:off x="5018722" y="2317433"/>
                <a:ext cx="82550" cy="180975"/>
              </a:xfrm>
              <a:prstGeom prst="line">
                <a:avLst/>
              </a:prstGeom>
              <a:noFill/>
              <a:ln w="5556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2" name="Line 81"/>
              <p:cNvSpPr>
                <a:spLocks noChangeShapeType="1"/>
              </p:cNvSpPr>
              <p:nvPr/>
            </p:nvSpPr>
            <p:spPr bwMode="auto">
              <a:xfrm flipH="1">
                <a:off x="4752022" y="2320608"/>
                <a:ext cx="77788" cy="177800"/>
              </a:xfrm>
              <a:prstGeom prst="line">
                <a:avLst/>
              </a:prstGeom>
              <a:noFill/>
              <a:ln w="6032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255" name="그룹 254"/>
          <p:cNvGrpSpPr/>
          <p:nvPr/>
        </p:nvGrpSpPr>
        <p:grpSpPr>
          <a:xfrm>
            <a:off x="3108274" y="2983009"/>
            <a:ext cx="3841801" cy="355600"/>
            <a:chOff x="3264484" y="2277745"/>
            <a:chExt cx="3841801" cy="355600"/>
          </a:xfrm>
        </p:grpSpPr>
        <p:sp>
          <p:nvSpPr>
            <p:cNvPr id="256" name="Rectangle 66"/>
            <p:cNvSpPr>
              <a:spLocks noChangeArrowheads="1"/>
            </p:cNvSpPr>
            <p:nvPr/>
          </p:nvSpPr>
          <p:spPr bwMode="auto">
            <a:xfrm>
              <a:off x="3264484" y="2331948"/>
              <a:ext cx="667875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14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+mn-ea"/>
                </a:rPr>
                <a:t>JQUERY</a:t>
              </a:r>
              <a:endParaRPr kumimoji="0" lang="ko-KR" altLang="ko-K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endParaRPr>
            </a:p>
          </p:txBody>
        </p:sp>
        <p:grpSp>
          <p:nvGrpSpPr>
            <p:cNvPr id="257" name="그룹 256"/>
            <p:cNvGrpSpPr/>
            <p:nvPr/>
          </p:nvGrpSpPr>
          <p:grpSpPr>
            <a:xfrm>
              <a:off x="6644322" y="2277745"/>
              <a:ext cx="461963" cy="355600"/>
              <a:chOff x="7330122" y="2277745"/>
              <a:chExt cx="461963" cy="355600"/>
            </a:xfrm>
          </p:grpSpPr>
          <p:sp>
            <p:nvSpPr>
              <p:cNvPr id="269" name="Rectangle 70"/>
              <p:cNvSpPr>
                <a:spLocks noChangeArrowheads="1"/>
              </p:cNvSpPr>
              <p:nvPr/>
            </p:nvSpPr>
            <p:spPr bwMode="auto">
              <a:xfrm>
                <a:off x="7555547" y="2320608"/>
                <a:ext cx="236538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500" b="0" i="0" u="none" strike="noStrike" cap="none" normalizeH="0" baseline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%</a:t>
                </a:r>
                <a:endParaRPr kumimoji="0" lang="ko-KR" altLang="ko-KR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70" name="Rectangle 71"/>
              <p:cNvSpPr>
                <a:spLocks noChangeArrowheads="1"/>
              </p:cNvSpPr>
              <p:nvPr/>
            </p:nvSpPr>
            <p:spPr bwMode="auto">
              <a:xfrm>
                <a:off x="7330122" y="2277745"/>
                <a:ext cx="352425" cy="355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800" b="0" i="0" u="none" strike="noStrike" cap="none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95</a:t>
                </a:r>
                <a:endParaRPr kumimoji="0" lang="ko-KR" altLang="ko-KR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258" name="그룹 257"/>
            <p:cNvGrpSpPr/>
            <p:nvPr/>
          </p:nvGrpSpPr>
          <p:grpSpPr>
            <a:xfrm>
              <a:off x="4588668" y="2347660"/>
              <a:ext cx="1837531" cy="150982"/>
              <a:chOff x="4752022" y="2304733"/>
              <a:chExt cx="2492376" cy="204788"/>
            </a:xfrm>
          </p:grpSpPr>
          <p:sp>
            <p:nvSpPr>
              <p:cNvPr id="259" name="Line 72"/>
              <p:cNvSpPr>
                <a:spLocks noChangeShapeType="1"/>
              </p:cNvSpPr>
              <p:nvPr/>
            </p:nvSpPr>
            <p:spPr bwMode="auto">
              <a:xfrm flipH="1">
                <a:off x="7153910" y="2304733"/>
                <a:ext cx="90488" cy="204788"/>
              </a:xfrm>
              <a:prstGeom prst="line">
                <a:avLst/>
              </a:prstGeom>
              <a:noFill/>
              <a:ln w="30163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0" name="Line 73"/>
              <p:cNvSpPr>
                <a:spLocks noChangeShapeType="1"/>
              </p:cNvSpPr>
              <p:nvPr/>
            </p:nvSpPr>
            <p:spPr bwMode="auto">
              <a:xfrm flipH="1">
                <a:off x="6887210" y="2309495"/>
                <a:ext cx="88900" cy="200025"/>
              </a:xfrm>
              <a:prstGeom prst="line">
                <a:avLst/>
              </a:prstGeom>
              <a:noFill/>
              <a:ln w="3333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1" name="Line 74"/>
              <p:cNvSpPr>
                <a:spLocks noChangeShapeType="1"/>
              </p:cNvSpPr>
              <p:nvPr/>
            </p:nvSpPr>
            <p:spPr bwMode="auto">
              <a:xfrm flipH="1">
                <a:off x="6618922" y="2309495"/>
                <a:ext cx="87313" cy="196850"/>
              </a:xfrm>
              <a:prstGeom prst="line">
                <a:avLst/>
              </a:prstGeom>
              <a:noFill/>
              <a:ln w="365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2" name="Line 75"/>
              <p:cNvSpPr>
                <a:spLocks noChangeShapeType="1"/>
              </p:cNvSpPr>
              <p:nvPr/>
            </p:nvSpPr>
            <p:spPr bwMode="auto">
              <a:xfrm flipH="1">
                <a:off x="6352222" y="2309495"/>
                <a:ext cx="87313" cy="196850"/>
              </a:xfrm>
              <a:prstGeom prst="line">
                <a:avLst/>
              </a:prstGeom>
              <a:noFill/>
              <a:ln w="4127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3" name="Line 76"/>
              <p:cNvSpPr>
                <a:spLocks noChangeShapeType="1"/>
              </p:cNvSpPr>
              <p:nvPr/>
            </p:nvSpPr>
            <p:spPr bwMode="auto">
              <a:xfrm flipH="1">
                <a:off x="6085522" y="2312670"/>
                <a:ext cx="87313" cy="193675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4" name="Line 77"/>
              <p:cNvSpPr>
                <a:spLocks noChangeShapeType="1"/>
              </p:cNvSpPr>
              <p:nvPr/>
            </p:nvSpPr>
            <p:spPr bwMode="auto">
              <a:xfrm flipH="1">
                <a:off x="5818822" y="2312670"/>
                <a:ext cx="82550" cy="188913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5" name="Line 78"/>
              <p:cNvSpPr>
                <a:spLocks noChangeShapeType="1"/>
              </p:cNvSpPr>
              <p:nvPr/>
            </p:nvSpPr>
            <p:spPr bwMode="auto">
              <a:xfrm flipH="1">
                <a:off x="5552122" y="2317433"/>
                <a:ext cx="82550" cy="184150"/>
              </a:xfrm>
              <a:prstGeom prst="line">
                <a:avLst/>
              </a:prstGeom>
              <a:noFill/>
              <a:ln w="492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6" name="Line 79"/>
              <p:cNvSpPr>
                <a:spLocks noChangeShapeType="1"/>
              </p:cNvSpPr>
              <p:nvPr/>
            </p:nvSpPr>
            <p:spPr bwMode="auto">
              <a:xfrm flipH="1">
                <a:off x="5285422" y="2317433"/>
                <a:ext cx="82550" cy="180975"/>
              </a:xfrm>
              <a:prstGeom prst="line">
                <a:avLst/>
              </a:prstGeom>
              <a:noFill/>
              <a:ln w="5238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7" name="Line 80"/>
              <p:cNvSpPr>
                <a:spLocks noChangeShapeType="1"/>
              </p:cNvSpPr>
              <p:nvPr/>
            </p:nvSpPr>
            <p:spPr bwMode="auto">
              <a:xfrm flipH="1">
                <a:off x="5018722" y="2317433"/>
                <a:ext cx="82550" cy="180975"/>
              </a:xfrm>
              <a:prstGeom prst="line">
                <a:avLst/>
              </a:prstGeom>
              <a:noFill/>
              <a:ln w="5556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8" name="Line 81"/>
              <p:cNvSpPr>
                <a:spLocks noChangeShapeType="1"/>
              </p:cNvSpPr>
              <p:nvPr/>
            </p:nvSpPr>
            <p:spPr bwMode="auto">
              <a:xfrm flipH="1">
                <a:off x="4752022" y="2320608"/>
                <a:ext cx="77788" cy="177800"/>
              </a:xfrm>
              <a:prstGeom prst="line">
                <a:avLst/>
              </a:prstGeom>
              <a:noFill/>
              <a:ln w="6032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grpSp>
        <p:nvGrpSpPr>
          <p:cNvPr id="271" name="그룹 270"/>
          <p:cNvGrpSpPr/>
          <p:nvPr/>
        </p:nvGrpSpPr>
        <p:grpSpPr>
          <a:xfrm>
            <a:off x="3108274" y="3268095"/>
            <a:ext cx="3841801" cy="355600"/>
            <a:chOff x="3264484" y="2277745"/>
            <a:chExt cx="3841801" cy="355600"/>
          </a:xfrm>
        </p:grpSpPr>
        <p:sp>
          <p:nvSpPr>
            <p:cNvPr id="272" name="Rectangle 66"/>
            <p:cNvSpPr>
              <a:spLocks noChangeArrowheads="1"/>
            </p:cNvSpPr>
            <p:nvPr/>
          </p:nvSpPr>
          <p:spPr bwMode="auto">
            <a:xfrm>
              <a:off x="3264484" y="2331948"/>
              <a:ext cx="596317" cy="21544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ko-KR" sz="1400" b="1" i="0" u="none" strike="noStrike" cap="none" normalizeH="0" baseline="0" dirty="0" smtClean="0">
                  <a:ln>
                    <a:noFill/>
                  </a:ln>
                  <a:solidFill>
                    <a:srgbClr val="FFFFFF"/>
                  </a:solidFill>
                  <a:effectLst/>
                  <a:latin typeface="+mn-ea"/>
                </a:rPr>
                <a:t>OFFICE</a:t>
              </a:r>
              <a:endParaRPr kumimoji="0" lang="ko-KR" altLang="ko-KR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+mn-ea"/>
              </a:endParaRPr>
            </a:p>
          </p:txBody>
        </p:sp>
        <p:grpSp>
          <p:nvGrpSpPr>
            <p:cNvPr id="273" name="그룹 272"/>
            <p:cNvGrpSpPr/>
            <p:nvPr/>
          </p:nvGrpSpPr>
          <p:grpSpPr>
            <a:xfrm>
              <a:off x="6644322" y="2277745"/>
              <a:ext cx="461963" cy="355600"/>
              <a:chOff x="7330122" y="2277745"/>
              <a:chExt cx="461963" cy="355600"/>
            </a:xfrm>
          </p:grpSpPr>
          <p:sp>
            <p:nvSpPr>
              <p:cNvPr id="285" name="Rectangle 70"/>
              <p:cNvSpPr>
                <a:spLocks noChangeArrowheads="1"/>
              </p:cNvSpPr>
              <p:nvPr/>
            </p:nvSpPr>
            <p:spPr bwMode="auto">
              <a:xfrm>
                <a:off x="7555547" y="2320608"/>
                <a:ext cx="236538" cy="2746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500" b="0" i="0" u="none" strike="noStrike" cap="none" normalizeH="0" baseline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%</a:t>
                </a:r>
                <a:endParaRPr kumimoji="0" lang="ko-KR" altLang="ko-KR" sz="1800" b="0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86" name="Rectangle 71"/>
              <p:cNvSpPr>
                <a:spLocks noChangeArrowheads="1"/>
              </p:cNvSpPr>
              <p:nvPr/>
            </p:nvSpPr>
            <p:spPr bwMode="auto">
              <a:xfrm>
                <a:off x="7330122" y="2277745"/>
                <a:ext cx="352425" cy="355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ko-KR" altLang="ko-KR" sz="1800" b="0" i="0" u="none" strike="noStrike" cap="none" normalizeH="0" baseline="0" dirty="0" smtClean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Myriad Pro" panose="020B0503030403020204" pitchFamily="34" charset="0"/>
                  </a:rPr>
                  <a:t>95</a:t>
                </a:r>
                <a:endParaRPr kumimoji="0" lang="ko-KR" altLang="ko-KR" sz="1800" b="0" i="0" u="none" strike="noStrike" cap="none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274" name="그룹 273"/>
            <p:cNvGrpSpPr/>
            <p:nvPr/>
          </p:nvGrpSpPr>
          <p:grpSpPr>
            <a:xfrm>
              <a:off x="4588668" y="2347660"/>
              <a:ext cx="1837531" cy="150982"/>
              <a:chOff x="4752022" y="2304733"/>
              <a:chExt cx="2492376" cy="204788"/>
            </a:xfrm>
          </p:grpSpPr>
          <p:sp>
            <p:nvSpPr>
              <p:cNvPr id="275" name="Line 72"/>
              <p:cNvSpPr>
                <a:spLocks noChangeShapeType="1"/>
              </p:cNvSpPr>
              <p:nvPr/>
            </p:nvSpPr>
            <p:spPr bwMode="auto">
              <a:xfrm flipH="1">
                <a:off x="7153910" y="2304733"/>
                <a:ext cx="90488" cy="204788"/>
              </a:xfrm>
              <a:prstGeom prst="line">
                <a:avLst/>
              </a:prstGeom>
              <a:noFill/>
              <a:ln w="30163" cap="rnd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6" name="Line 73"/>
              <p:cNvSpPr>
                <a:spLocks noChangeShapeType="1"/>
              </p:cNvSpPr>
              <p:nvPr/>
            </p:nvSpPr>
            <p:spPr bwMode="auto">
              <a:xfrm flipH="1">
                <a:off x="6887210" y="2309495"/>
                <a:ext cx="88900" cy="200025"/>
              </a:xfrm>
              <a:prstGeom prst="line">
                <a:avLst/>
              </a:prstGeom>
              <a:noFill/>
              <a:ln w="3333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7" name="Line 74"/>
              <p:cNvSpPr>
                <a:spLocks noChangeShapeType="1"/>
              </p:cNvSpPr>
              <p:nvPr/>
            </p:nvSpPr>
            <p:spPr bwMode="auto">
              <a:xfrm flipH="1">
                <a:off x="6618922" y="2309495"/>
                <a:ext cx="87313" cy="196850"/>
              </a:xfrm>
              <a:prstGeom prst="line">
                <a:avLst/>
              </a:prstGeom>
              <a:noFill/>
              <a:ln w="365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8" name="Line 75"/>
              <p:cNvSpPr>
                <a:spLocks noChangeShapeType="1"/>
              </p:cNvSpPr>
              <p:nvPr/>
            </p:nvSpPr>
            <p:spPr bwMode="auto">
              <a:xfrm flipH="1">
                <a:off x="6352222" y="2309495"/>
                <a:ext cx="87313" cy="196850"/>
              </a:xfrm>
              <a:prstGeom prst="line">
                <a:avLst/>
              </a:prstGeom>
              <a:noFill/>
              <a:ln w="4127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9" name="Line 76"/>
              <p:cNvSpPr>
                <a:spLocks noChangeShapeType="1"/>
              </p:cNvSpPr>
              <p:nvPr/>
            </p:nvSpPr>
            <p:spPr bwMode="auto">
              <a:xfrm flipH="1">
                <a:off x="6085522" y="2312670"/>
                <a:ext cx="87313" cy="193675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0" name="Line 77"/>
              <p:cNvSpPr>
                <a:spLocks noChangeShapeType="1"/>
              </p:cNvSpPr>
              <p:nvPr/>
            </p:nvSpPr>
            <p:spPr bwMode="auto">
              <a:xfrm flipH="1">
                <a:off x="5818822" y="2312670"/>
                <a:ext cx="82550" cy="188913"/>
              </a:xfrm>
              <a:prstGeom prst="line">
                <a:avLst/>
              </a:prstGeom>
              <a:noFill/>
              <a:ln w="44450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1" name="Line 78"/>
              <p:cNvSpPr>
                <a:spLocks noChangeShapeType="1"/>
              </p:cNvSpPr>
              <p:nvPr/>
            </p:nvSpPr>
            <p:spPr bwMode="auto">
              <a:xfrm flipH="1">
                <a:off x="5552122" y="2317433"/>
                <a:ext cx="82550" cy="184150"/>
              </a:xfrm>
              <a:prstGeom prst="line">
                <a:avLst/>
              </a:prstGeom>
              <a:noFill/>
              <a:ln w="4921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2" name="Line 79"/>
              <p:cNvSpPr>
                <a:spLocks noChangeShapeType="1"/>
              </p:cNvSpPr>
              <p:nvPr/>
            </p:nvSpPr>
            <p:spPr bwMode="auto">
              <a:xfrm flipH="1">
                <a:off x="5285422" y="2317433"/>
                <a:ext cx="82550" cy="180975"/>
              </a:xfrm>
              <a:prstGeom prst="line">
                <a:avLst/>
              </a:prstGeom>
              <a:noFill/>
              <a:ln w="52388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3" name="Line 80"/>
              <p:cNvSpPr>
                <a:spLocks noChangeShapeType="1"/>
              </p:cNvSpPr>
              <p:nvPr/>
            </p:nvSpPr>
            <p:spPr bwMode="auto">
              <a:xfrm flipH="1">
                <a:off x="5018722" y="2317433"/>
                <a:ext cx="82550" cy="180975"/>
              </a:xfrm>
              <a:prstGeom prst="line">
                <a:avLst/>
              </a:prstGeom>
              <a:noFill/>
              <a:ln w="55563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84" name="Line 81"/>
              <p:cNvSpPr>
                <a:spLocks noChangeShapeType="1"/>
              </p:cNvSpPr>
              <p:nvPr/>
            </p:nvSpPr>
            <p:spPr bwMode="auto">
              <a:xfrm flipH="1">
                <a:off x="4752022" y="2320608"/>
                <a:ext cx="77788" cy="177800"/>
              </a:xfrm>
              <a:prstGeom prst="line">
                <a:avLst/>
              </a:prstGeom>
              <a:noFill/>
              <a:ln w="60325" cap="rnd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</p:grpSp>
      <p:pic>
        <p:nvPicPr>
          <p:cNvPr id="287" name="그림 28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396" y="1967213"/>
            <a:ext cx="106207" cy="106207"/>
          </a:xfrm>
          <a:prstGeom prst="rect">
            <a:avLst/>
          </a:prstGeom>
        </p:spPr>
      </p:pic>
      <p:pic>
        <p:nvPicPr>
          <p:cNvPr id="288" name="그림 28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396" y="2250798"/>
            <a:ext cx="106207" cy="106207"/>
          </a:xfrm>
          <a:prstGeom prst="rect">
            <a:avLst/>
          </a:prstGeom>
        </p:spPr>
      </p:pic>
      <p:pic>
        <p:nvPicPr>
          <p:cNvPr id="289" name="그림 28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396" y="2534383"/>
            <a:ext cx="106207" cy="106207"/>
          </a:xfrm>
          <a:prstGeom prst="rect">
            <a:avLst/>
          </a:prstGeom>
        </p:spPr>
      </p:pic>
      <p:pic>
        <p:nvPicPr>
          <p:cNvPr id="290" name="그림 2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396" y="2817968"/>
            <a:ext cx="106207" cy="106207"/>
          </a:xfrm>
          <a:prstGeom prst="rect">
            <a:avLst/>
          </a:prstGeom>
        </p:spPr>
      </p:pic>
      <p:pic>
        <p:nvPicPr>
          <p:cNvPr id="291" name="그림 29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396" y="3101553"/>
            <a:ext cx="106207" cy="106207"/>
          </a:xfrm>
          <a:prstGeom prst="rect">
            <a:avLst/>
          </a:prstGeom>
        </p:spPr>
      </p:pic>
      <p:pic>
        <p:nvPicPr>
          <p:cNvPr id="292" name="그림 29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396" y="3385137"/>
            <a:ext cx="106207" cy="106207"/>
          </a:xfrm>
          <a:prstGeom prst="rect">
            <a:avLst/>
          </a:prstGeom>
        </p:spPr>
      </p:pic>
      <p:pic>
        <p:nvPicPr>
          <p:cNvPr id="417" name="그림 4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5485" y="4536053"/>
            <a:ext cx="2356856" cy="1769406"/>
          </a:xfrm>
          <a:prstGeom prst="rect">
            <a:avLst/>
          </a:prstGeom>
        </p:spPr>
      </p:pic>
      <p:grpSp>
        <p:nvGrpSpPr>
          <p:cNvPr id="6" name="그룹 5"/>
          <p:cNvGrpSpPr/>
          <p:nvPr/>
        </p:nvGrpSpPr>
        <p:grpSpPr>
          <a:xfrm>
            <a:off x="2594691" y="3868749"/>
            <a:ext cx="5227499" cy="501710"/>
            <a:chOff x="2594691" y="3868749"/>
            <a:chExt cx="5227499" cy="501710"/>
          </a:xfrm>
        </p:grpSpPr>
        <p:sp>
          <p:nvSpPr>
            <p:cNvPr id="311" name="제목 1"/>
            <p:cNvSpPr txBox="1">
              <a:spLocks/>
            </p:cNvSpPr>
            <p:nvPr/>
          </p:nvSpPr>
          <p:spPr>
            <a:xfrm>
              <a:off x="3162481" y="3978726"/>
              <a:ext cx="4659709" cy="3384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Autofit/>
            </a:bodyPr>
            <a:lstStyle>
              <a:lvl1pPr algn="r" defTabSz="914400" rtl="0" eaLnBrk="1" latinLnBrk="1" hangingPunct="1">
                <a:lnSpc>
                  <a:spcPct val="90000"/>
                </a:lnSpc>
                <a:spcBef>
                  <a:spcPct val="0"/>
                </a:spcBef>
                <a:buNone/>
                <a:defRPr sz="3200" b="1" kern="1200">
                  <a:solidFill>
                    <a:srgbClr val="7BC8C1"/>
                  </a:solidFill>
                  <a:latin typeface="Myriad Pro" panose="020B0503030403020204" pitchFamily="34" charset="0"/>
                  <a:ea typeface="+mj-ea"/>
                  <a:cs typeface="+mj-cs"/>
                </a:defRPr>
              </a:lvl1pPr>
            </a:lstStyle>
            <a:p>
              <a:pPr algn="l"/>
              <a:r>
                <a:rPr lang="en-US" altLang="ko-KR" sz="2200" dirty="0" smtClean="0">
                  <a:solidFill>
                    <a:schemeClr val="bg1"/>
                  </a:solidFill>
                </a:rPr>
                <a:t>Inclination Analysis</a:t>
              </a:r>
              <a:endParaRPr lang="ko-KR" altLang="en-US" sz="2200" dirty="0">
                <a:solidFill>
                  <a:schemeClr val="bg1"/>
                </a:solidFill>
              </a:endParaRPr>
            </a:p>
          </p:txBody>
        </p:sp>
        <p:pic>
          <p:nvPicPr>
            <p:cNvPr id="140" name="그림 139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594691" y="3868749"/>
              <a:ext cx="501710" cy="501710"/>
            </a:xfrm>
            <a:prstGeom prst="rect">
              <a:avLst/>
            </a:prstGeom>
          </p:spPr>
        </p:pic>
      </p:grpSp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PROFILE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2770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그림 3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70" y="1873860"/>
            <a:ext cx="5135339" cy="4387240"/>
          </a:xfrm>
          <a:prstGeom prst="rect">
            <a:avLst/>
          </a:prstGeom>
        </p:spPr>
      </p:pic>
      <p:sp>
        <p:nvSpPr>
          <p:cNvPr id="37" name="제목 3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WEB1</a:t>
            </a:r>
            <a:endParaRPr lang="ko-KR" altLang="en-US" dirty="0"/>
          </a:p>
        </p:txBody>
      </p:sp>
      <p:sp>
        <p:nvSpPr>
          <p:cNvPr id="36" name="직사각형 35"/>
          <p:cNvSpPr/>
          <p:nvPr/>
        </p:nvSpPr>
        <p:spPr>
          <a:xfrm>
            <a:off x="857250" y="2287617"/>
            <a:ext cx="4329113" cy="2403446"/>
          </a:xfrm>
          <a:prstGeom prst="rect">
            <a:avLst/>
          </a:prstGeom>
          <a:blipFill>
            <a:blip r:embed="rId3"/>
            <a:tile tx="0" ty="0" sx="30000" sy="30000" flip="x" algn="tl"/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9" name="Oval 6"/>
          <p:cNvSpPr>
            <a:spLocks noChangeArrowheads="1"/>
          </p:cNvSpPr>
          <p:nvPr/>
        </p:nvSpPr>
        <p:spPr bwMode="auto">
          <a:xfrm>
            <a:off x="5708649" y="272926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0" name="Line 81"/>
          <p:cNvSpPr>
            <a:spLocks noChangeShapeType="1"/>
          </p:cNvSpPr>
          <p:nvPr/>
        </p:nvSpPr>
        <p:spPr bwMode="auto">
          <a:xfrm flipH="1">
            <a:off x="5684238" y="2394203"/>
            <a:ext cx="29866" cy="68265"/>
          </a:xfrm>
          <a:prstGeom prst="line">
            <a:avLst/>
          </a:prstGeom>
          <a:noFill/>
          <a:ln w="60325" cap="rnd">
            <a:solidFill>
              <a:srgbClr val="7BC8C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sz="2000"/>
          </a:p>
        </p:txBody>
      </p:sp>
      <p:sp>
        <p:nvSpPr>
          <p:cNvPr id="41" name="Text Placeholder 3"/>
          <p:cNvSpPr txBox="1">
            <a:spLocks/>
          </p:cNvSpPr>
          <p:nvPr/>
        </p:nvSpPr>
        <p:spPr>
          <a:xfrm>
            <a:off x="5772854" y="288595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http://www.sample.co.kr</a:t>
            </a:r>
            <a:endParaRPr lang="ko-KR" altLang="en-US" dirty="0" smtClean="0"/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5772854" y="265578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기존 사이트</a:t>
            </a:r>
            <a:endParaRPr lang="en-US" sz="1400" b="1" dirty="0"/>
          </a:p>
        </p:txBody>
      </p:sp>
      <p:sp>
        <p:nvSpPr>
          <p:cNvPr id="43" name="Oval 6"/>
          <p:cNvSpPr>
            <a:spLocks noChangeArrowheads="1"/>
          </p:cNvSpPr>
          <p:nvPr/>
        </p:nvSpPr>
        <p:spPr bwMode="auto">
          <a:xfrm>
            <a:off x="5708649" y="3376199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4" name="Text Placeholder 3"/>
          <p:cNvSpPr txBox="1">
            <a:spLocks/>
          </p:cNvSpPr>
          <p:nvPr/>
        </p:nvSpPr>
        <p:spPr>
          <a:xfrm>
            <a:off x="5772854" y="3532886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http://www.site.dothome.co.kr</a:t>
            </a:r>
            <a:endParaRPr lang="ko-KR" altLang="en-US" dirty="0" smtClean="0"/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772854" y="3302721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err="1" smtClean="0"/>
              <a:t>리뉴얼</a:t>
            </a:r>
            <a:r>
              <a:rPr lang="ko-KR" altLang="en-US" sz="1400" b="1" dirty="0" smtClean="0"/>
              <a:t> 사이트</a:t>
            </a:r>
            <a:endParaRPr lang="en-US" sz="1400" b="1" dirty="0"/>
          </a:p>
        </p:txBody>
      </p:sp>
      <p:sp>
        <p:nvSpPr>
          <p:cNvPr id="46" name="Oval 6"/>
          <p:cNvSpPr>
            <a:spLocks noChangeArrowheads="1"/>
          </p:cNvSpPr>
          <p:nvPr/>
        </p:nvSpPr>
        <p:spPr bwMode="auto">
          <a:xfrm>
            <a:off x="5708649" y="400411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7" name="Text Placeholder 3"/>
          <p:cNvSpPr txBox="1">
            <a:spLocks/>
          </p:cNvSpPr>
          <p:nvPr/>
        </p:nvSpPr>
        <p:spPr>
          <a:xfrm>
            <a:off x="5772854" y="4160800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5</a:t>
            </a:r>
            <a:r>
              <a:rPr lang="ko-KR" altLang="en-US" smtClean="0"/>
              <a:t>주 </a:t>
            </a:r>
            <a:r>
              <a:rPr lang="en-US" altLang="ko-KR" smtClean="0"/>
              <a:t>/ 3</a:t>
            </a:r>
            <a:r>
              <a:rPr lang="ko-KR" altLang="en-US" smtClean="0"/>
              <a:t>인 </a:t>
            </a:r>
            <a:r>
              <a:rPr lang="en-US" altLang="ko-KR" smtClean="0"/>
              <a:t>/ 90%</a:t>
            </a:r>
            <a:endParaRPr lang="ko-KR" altLang="en-US" dirty="0" smtClean="0"/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5772854" y="3930635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제작기간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인원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참여율</a:t>
            </a:r>
            <a:endParaRPr lang="en-US" sz="1400" b="1" dirty="0"/>
          </a:p>
        </p:txBody>
      </p:sp>
      <p:sp>
        <p:nvSpPr>
          <p:cNvPr id="49" name="Oval 6"/>
          <p:cNvSpPr>
            <a:spLocks noChangeArrowheads="1"/>
          </p:cNvSpPr>
          <p:nvPr/>
        </p:nvSpPr>
        <p:spPr bwMode="auto">
          <a:xfrm>
            <a:off x="5708649" y="4598739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50" name="Text Placeholder 3"/>
          <p:cNvSpPr txBox="1">
            <a:spLocks/>
          </p:cNvSpPr>
          <p:nvPr/>
        </p:nvSpPr>
        <p:spPr>
          <a:xfrm>
            <a:off x="5772854" y="4755426"/>
            <a:ext cx="2949178" cy="624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Photoshop cs6,  Illustrator cs6,</a:t>
            </a:r>
          </a:p>
          <a:p>
            <a:r>
              <a:rPr lang="en-US" altLang="ko-KR" smtClean="0"/>
              <a:t>Html5/ css3, jQuery</a:t>
            </a:r>
            <a:endParaRPr lang="ko-KR" altLang="en-US" dirty="0" smtClean="0"/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772854" y="4525261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1400" b="1" dirty="0" smtClean="0"/>
              <a:t>사용 프로그램</a:t>
            </a:r>
            <a:r>
              <a:rPr lang="en-US" altLang="ko-KR" sz="1400" b="1" dirty="0" smtClean="0"/>
              <a:t>/ </a:t>
            </a:r>
            <a:r>
              <a:rPr lang="ko-KR" altLang="en-US" sz="1400" b="1" dirty="0" smtClean="0"/>
              <a:t>언어</a:t>
            </a:r>
            <a:endParaRPr lang="en-US" sz="1400" b="1" dirty="0"/>
          </a:p>
        </p:txBody>
      </p:sp>
      <p:sp>
        <p:nvSpPr>
          <p:cNvPr id="52" name="Text Placeholder 3"/>
          <p:cNvSpPr txBox="1">
            <a:spLocks/>
          </p:cNvSpPr>
          <p:nvPr/>
        </p:nvSpPr>
        <p:spPr>
          <a:xfrm>
            <a:off x="5772854" y="2287617"/>
            <a:ext cx="2949178" cy="28143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mtClean="0"/>
              <a:t>사이트명 기입</a:t>
            </a:r>
            <a:endParaRPr lang="ko-KR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377902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9" grpId="0" animBg="1"/>
      <p:bldP spid="39" grpId="1" animBg="1"/>
      <p:bldP spid="40" grpId="0" animBg="1"/>
      <p:bldP spid="40" grpId="1" animBg="1"/>
      <p:bldP spid="41" grpId="0"/>
      <p:bldP spid="41" grpId="1"/>
      <p:bldP spid="42" grpId="0"/>
      <p:bldP spid="42" grpId="1"/>
      <p:bldP spid="43" grpId="0" animBg="1"/>
      <p:bldP spid="43" grpId="1" animBg="1"/>
      <p:bldP spid="44" grpId="0"/>
      <p:bldP spid="44" grpId="1"/>
      <p:bldP spid="45" grpId="0"/>
      <p:bldP spid="45" grpId="1"/>
      <p:bldP spid="46" grpId="0" animBg="1"/>
      <p:bldP spid="46" grpId="1" animBg="1"/>
      <p:bldP spid="47" grpId="0"/>
      <p:bldP spid="47" grpId="1"/>
      <p:bldP spid="48" grpId="0"/>
      <p:bldP spid="48" grpId="1"/>
      <p:bldP spid="49" grpId="0" animBg="1"/>
      <p:bldP spid="49" grpId="1" animBg="1"/>
      <p:bldP spid="50" grpId="0"/>
      <p:bldP spid="50" grpId="1"/>
      <p:bldP spid="51" grpId="0"/>
      <p:bldP spid="51" grpId="1"/>
      <p:bldP spid="52" grpId="0"/>
      <p:bldP spid="5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그림 13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170" y="1873860"/>
            <a:ext cx="5135339" cy="4387240"/>
          </a:xfrm>
          <a:prstGeom prst="rect">
            <a:avLst/>
          </a:prstGeom>
        </p:spPr>
      </p:pic>
      <p:sp>
        <p:nvSpPr>
          <p:cNvPr id="141" name="직사각형 140"/>
          <p:cNvSpPr/>
          <p:nvPr/>
        </p:nvSpPr>
        <p:spPr>
          <a:xfrm>
            <a:off x="857250" y="2287617"/>
            <a:ext cx="4329113" cy="2403446"/>
          </a:xfrm>
          <a:prstGeom prst="rect">
            <a:avLst/>
          </a:prstGeom>
          <a:blipFill>
            <a:blip r:embed="rId3"/>
            <a:tile tx="0" ty="0" sx="30000" sy="30000" flip="x" algn="tl"/>
          </a:blip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139" name="제목 13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WEB1</a:t>
            </a:r>
            <a:endParaRPr lang="ko-KR" altLang="en-US" dirty="0"/>
          </a:p>
        </p:txBody>
      </p:sp>
      <p:grpSp>
        <p:nvGrpSpPr>
          <p:cNvPr id="138" name="그룹 137"/>
          <p:cNvGrpSpPr/>
          <p:nvPr/>
        </p:nvGrpSpPr>
        <p:grpSpPr>
          <a:xfrm>
            <a:off x="9434287" y="-57150"/>
            <a:ext cx="7689850" cy="6921500"/>
            <a:chOff x="9434287" y="-57150"/>
            <a:chExt cx="7689850" cy="6921500"/>
          </a:xfrm>
        </p:grpSpPr>
        <p:sp>
          <p:nvSpPr>
            <p:cNvPr id="110" name="직사각형 109"/>
            <p:cNvSpPr/>
            <p:nvPr/>
          </p:nvSpPr>
          <p:spPr>
            <a:xfrm>
              <a:off x="9434287" y="-57150"/>
              <a:ext cx="7689850" cy="6921500"/>
            </a:xfrm>
            <a:prstGeom prst="rect">
              <a:avLst/>
            </a:prstGeom>
            <a:solidFill>
              <a:srgbClr val="7BC8C1">
                <a:alpha val="91000"/>
              </a:srgbClr>
            </a:solidFill>
            <a:ln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37" name="그룹 136"/>
            <p:cNvGrpSpPr/>
            <p:nvPr/>
          </p:nvGrpSpPr>
          <p:grpSpPr>
            <a:xfrm>
              <a:off x="10076128" y="1035853"/>
              <a:ext cx="6684728" cy="4282445"/>
              <a:chOff x="2061066" y="1035853"/>
              <a:chExt cx="6684728" cy="4282445"/>
            </a:xfrm>
          </p:grpSpPr>
          <p:sp>
            <p:nvSpPr>
              <p:cNvPr id="111" name="Oval 6"/>
              <p:cNvSpPr>
                <a:spLocks noChangeArrowheads="1"/>
              </p:cNvSpPr>
              <p:nvPr/>
            </p:nvSpPr>
            <p:spPr bwMode="auto">
              <a:xfrm>
                <a:off x="2085477" y="1631333"/>
                <a:ext cx="80962" cy="8096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2" name="Line 81"/>
              <p:cNvSpPr>
                <a:spLocks noChangeShapeType="1"/>
              </p:cNvSpPr>
              <p:nvPr/>
            </p:nvSpPr>
            <p:spPr bwMode="auto">
              <a:xfrm flipH="1">
                <a:off x="2061066" y="1142439"/>
                <a:ext cx="29866" cy="68265"/>
              </a:xfrm>
              <a:prstGeom prst="line">
                <a:avLst/>
              </a:prstGeom>
              <a:noFill/>
              <a:ln w="60325" cap="rnd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3" name="Text Placeholder 3"/>
              <p:cNvSpPr txBox="1">
                <a:spLocks/>
              </p:cNvSpPr>
              <p:nvPr/>
            </p:nvSpPr>
            <p:spPr>
              <a:xfrm>
                <a:off x="2149682" y="1788021"/>
                <a:ext cx="6596112" cy="766198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dirty="0" smtClean="0"/>
                  <a:t>기존 웹사이트를 새로운 디자인으로 </a:t>
                </a:r>
                <a:r>
                  <a:rPr lang="ko-KR" altLang="en-US" dirty="0" err="1" smtClean="0"/>
                  <a:t>리뉴얼</a:t>
                </a:r>
                <a:r>
                  <a:rPr lang="ko-KR" altLang="en-US" dirty="0" smtClean="0"/>
                  <a:t> </a:t>
                </a:r>
                <a:r>
                  <a:rPr lang="ko-KR" altLang="en-US" dirty="0" err="1" smtClean="0"/>
                  <a:t>하게된</a:t>
                </a:r>
                <a:r>
                  <a:rPr lang="ko-KR" altLang="en-US" dirty="0" smtClean="0"/>
                  <a:t> 이유와 계기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그리고 생각한 디자인의 의도를 설명하세요</a:t>
                </a:r>
                <a:r>
                  <a:rPr lang="en-US" altLang="ko-KR" dirty="0" smtClean="0"/>
                  <a:t>.</a:t>
                </a:r>
                <a:endParaRPr lang="ko-KR" altLang="en-US" dirty="0" smtClean="0"/>
              </a:p>
            </p:txBody>
          </p:sp>
          <p:sp>
            <p:nvSpPr>
              <p:cNvPr id="114" name="Title 1"/>
              <p:cNvSpPr txBox="1">
                <a:spLocks/>
              </p:cNvSpPr>
              <p:nvPr/>
            </p:nvSpPr>
            <p:spPr>
              <a:xfrm>
                <a:off x="2149682" y="1557855"/>
                <a:ext cx="2949178" cy="29325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l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1400" b="1" dirty="0" smtClean="0">
                    <a:latin typeface="+mj-ea"/>
                    <a:ea typeface="+mj-ea"/>
                  </a:rPr>
                  <a:t>PURPOSE</a:t>
                </a:r>
                <a:endParaRPr 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115" name="Text Placeholder 3"/>
              <p:cNvSpPr txBox="1">
                <a:spLocks/>
              </p:cNvSpPr>
              <p:nvPr/>
            </p:nvSpPr>
            <p:spPr>
              <a:xfrm>
                <a:off x="2149682" y="1035853"/>
                <a:ext cx="2949178" cy="281435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800" b="1" kern="1200">
                    <a:solidFill>
                      <a:schemeClr val="tx1"/>
                    </a:solidFill>
                    <a:latin typeface="+mj-ea"/>
                    <a:ea typeface="+mj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dirty="0" err="1" smtClean="0"/>
                  <a:t>사이트명</a:t>
                </a:r>
                <a:r>
                  <a:rPr lang="ko-KR" altLang="en-US" dirty="0" smtClean="0"/>
                  <a:t> 기입</a:t>
                </a:r>
                <a:endParaRPr lang="ko-KR" altLang="en-US" dirty="0" smtClean="0"/>
              </a:p>
            </p:txBody>
          </p:sp>
          <p:sp>
            <p:nvSpPr>
              <p:cNvPr id="116" name="Oval 6"/>
              <p:cNvSpPr>
                <a:spLocks noChangeArrowheads="1"/>
              </p:cNvSpPr>
              <p:nvPr/>
            </p:nvSpPr>
            <p:spPr bwMode="auto">
              <a:xfrm>
                <a:off x="2085477" y="2766509"/>
                <a:ext cx="80962" cy="8096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17" name="Text Placeholder 3"/>
              <p:cNvSpPr txBox="1">
                <a:spLocks/>
              </p:cNvSpPr>
              <p:nvPr/>
            </p:nvSpPr>
            <p:spPr>
              <a:xfrm>
                <a:off x="2149682" y="2923197"/>
                <a:ext cx="6596112" cy="801293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ko-KR" altLang="en-US" dirty="0" smtClean="0"/>
                  <a:t>디자인 </a:t>
                </a:r>
                <a:r>
                  <a:rPr lang="ko-KR" altLang="en-US" dirty="0" err="1" smtClean="0"/>
                  <a:t>적용에대한</a:t>
                </a:r>
                <a:r>
                  <a:rPr lang="ko-KR" altLang="en-US" dirty="0" smtClean="0"/>
                  <a:t> </a:t>
                </a:r>
                <a:r>
                  <a:rPr lang="ko-KR" altLang="en-US" dirty="0" err="1" smtClean="0"/>
                  <a:t>컨셉</a:t>
                </a:r>
                <a:r>
                  <a:rPr lang="en-US" altLang="ko-KR" dirty="0" smtClean="0"/>
                  <a:t>, </a:t>
                </a:r>
                <a:r>
                  <a:rPr lang="ko-KR" altLang="en-US" dirty="0" smtClean="0"/>
                  <a:t>기획방향 등의 내용을 표기하세요</a:t>
                </a:r>
                <a:r>
                  <a:rPr lang="en-US" altLang="ko-KR" dirty="0" smtClean="0"/>
                  <a:t>.</a:t>
                </a:r>
                <a:endParaRPr lang="ko-KR" altLang="en-US" dirty="0" smtClean="0"/>
              </a:p>
            </p:txBody>
          </p:sp>
          <p:sp>
            <p:nvSpPr>
              <p:cNvPr id="118" name="Title 1"/>
              <p:cNvSpPr txBox="1">
                <a:spLocks/>
              </p:cNvSpPr>
              <p:nvPr/>
            </p:nvSpPr>
            <p:spPr>
              <a:xfrm>
                <a:off x="2149682" y="2693031"/>
                <a:ext cx="2949178" cy="29325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l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1400" b="1" dirty="0" smtClean="0">
                    <a:latin typeface="+mj-ea"/>
                    <a:ea typeface="+mj-ea"/>
                  </a:rPr>
                  <a:t>CONCEPT</a:t>
                </a:r>
                <a:endParaRPr 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119" name="Oval 6"/>
              <p:cNvSpPr>
                <a:spLocks noChangeArrowheads="1"/>
              </p:cNvSpPr>
              <p:nvPr/>
            </p:nvSpPr>
            <p:spPr bwMode="auto">
              <a:xfrm>
                <a:off x="2085477" y="3913030"/>
                <a:ext cx="80962" cy="80963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20" name="Text Placeholder 3"/>
              <p:cNvSpPr txBox="1">
                <a:spLocks/>
              </p:cNvSpPr>
              <p:nvPr/>
            </p:nvSpPr>
            <p:spPr>
              <a:xfrm>
                <a:off x="3865403" y="4289395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#aaffaa</a:t>
                </a:r>
                <a:endParaRPr lang="ko-KR" altLang="en-US" dirty="0" smtClean="0"/>
              </a:p>
            </p:txBody>
          </p:sp>
          <p:sp>
            <p:nvSpPr>
              <p:cNvPr id="121" name="Title 1"/>
              <p:cNvSpPr txBox="1">
                <a:spLocks/>
              </p:cNvSpPr>
              <p:nvPr/>
            </p:nvSpPr>
            <p:spPr>
              <a:xfrm>
                <a:off x="2149682" y="3839552"/>
                <a:ext cx="2949178" cy="293253"/>
              </a:xfrm>
              <a:prstGeom prst="rect">
                <a:avLst/>
              </a:prstGeom>
            </p:spPr>
            <p:txBody>
              <a:bodyPr vert="horz" lIns="91440" tIns="45720" rIns="91440" bIns="45720" rtlCol="0" anchor="b">
                <a:noAutofit/>
              </a:bodyPr>
              <a:lstStyle>
                <a:lvl1pPr algn="l" defTabSz="914400" rtl="0" eaLnBrk="1" latinLnBrk="1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3200" kern="1200">
                    <a:solidFill>
                      <a:schemeClr val="tx1"/>
                    </a:solidFill>
                    <a:latin typeface="+mj-lt"/>
                    <a:ea typeface="+mj-ea"/>
                    <a:cs typeface="+mj-cs"/>
                  </a:defRPr>
                </a:lvl1pPr>
              </a:lstStyle>
              <a:p>
                <a:r>
                  <a:rPr lang="en-US" sz="1400" b="1" dirty="0" smtClean="0">
                    <a:latin typeface="+mj-ea"/>
                    <a:ea typeface="+mj-ea"/>
                  </a:rPr>
                  <a:t>COLOR</a:t>
                </a:r>
                <a:r>
                  <a:rPr lang="en-US" sz="1400" b="1" baseline="0" dirty="0" smtClean="0">
                    <a:latin typeface="+mj-ea"/>
                    <a:ea typeface="+mj-ea"/>
                  </a:rPr>
                  <a:t> / CONTRAST ANALYST</a:t>
                </a:r>
                <a:endParaRPr lang="en-US" sz="1400" b="1" dirty="0">
                  <a:latin typeface="+mj-ea"/>
                  <a:ea typeface="+mj-ea"/>
                </a:endParaRPr>
              </a:p>
            </p:txBody>
          </p:sp>
          <p:sp>
            <p:nvSpPr>
              <p:cNvPr id="122" name="직사각형 121"/>
              <p:cNvSpPr/>
              <p:nvPr/>
            </p:nvSpPr>
            <p:spPr>
              <a:xfrm>
                <a:off x="2166440" y="4294370"/>
                <a:ext cx="1602002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3" name="직사각형 122"/>
              <p:cNvSpPr/>
              <p:nvPr/>
            </p:nvSpPr>
            <p:spPr>
              <a:xfrm>
                <a:off x="2166440" y="4651531"/>
                <a:ext cx="1602002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4" name="직사각형 123"/>
              <p:cNvSpPr/>
              <p:nvPr/>
            </p:nvSpPr>
            <p:spPr>
              <a:xfrm>
                <a:off x="2166440" y="5019879"/>
                <a:ext cx="1602002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5" name="Text Placeholder 3"/>
              <p:cNvSpPr txBox="1">
                <a:spLocks/>
              </p:cNvSpPr>
              <p:nvPr/>
            </p:nvSpPr>
            <p:spPr>
              <a:xfrm>
                <a:off x="3865403" y="4659106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#aaffaa</a:t>
                </a:r>
                <a:endParaRPr lang="ko-KR" altLang="en-US" dirty="0" smtClean="0"/>
              </a:p>
            </p:txBody>
          </p:sp>
          <p:sp>
            <p:nvSpPr>
              <p:cNvPr id="126" name="Text Placeholder 3"/>
              <p:cNvSpPr txBox="1">
                <a:spLocks/>
              </p:cNvSpPr>
              <p:nvPr/>
            </p:nvSpPr>
            <p:spPr>
              <a:xfrm>
                <a:off x="3865403" y="5028817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#aaffaa</a:t>
                </a:r>
                <a:endParaRPr lang="ko-KR" altLang="en-US" dirty="0" smtClean="0"/>
              </a:p>
            </p:txBody>
          </p:sp>
          <p:sp>
            <p:nvSpPr>
              <p:cNvPr id="127" name="직사각형 126"/>
              <p:cNvSpPr/>
              <p:nvPr/>
            </p:nvSpPr>
            <p:spPr>
              <a:xfrm>
                <a:off x="6355863" y="4294370"/>
                <a:ext cx="890821" cy="284506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8" name="직사각형 127"/>
              <p:cNvSpPr/>
              <p:nvPr/>
            </p:nvSpPr>
            <p:spPr>
              <a:xfrm>
                <a:off x="6355863" y="4651531"/>
                <a:ext cx="890821" cy="284506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9" name="직사각형 128"/>
              <p:cNvSpPr/>
              <p:nvPr/>
            </p:nvSpPr>
            <p:spPr>
              <a:xfrm>
                <a:off x="6355863" y="5019879"/>
                <a:ext cx="890821" cy="284506"/>
              </a:xfrm>
              <a:prstGeom prst="rect">
                <a:avLst/>
              </a:prstGeom>
              <a:solidFill>
                <a:schemeClr val="tx2">
                  <a:lumMod val="75000"/>
                </a:schemeClr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0" name="직사각형 129"/>
              <p:cNvSpPr/>
              <p:nvPr/>
            </p:nvSpPr>
            <p:spPr>
              <a:xfrm>
                <a:off x="5465042" y="4294370"/>
                <a:ext cx="890821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1" name="직사각형 130"/>
              <p:cNvSpPr/>
              <p:nvPr/>
            </p:nvSpPr>
            <p:spPr>
              <a:xfrm>
                <a:off x="5465042" y="4651531"/>
                <a:ext cx="890821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2" name="직사각형 131"/>
              <p:cNvSpPr/>
              <p:nvPr/>
            </p:nvSpPr>
            <p:spPr>
              <a:xfrm>
                <a:off x="5465042" y="5019879"/>
                <a:ext cx="890821" cy="28450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33" name="Text Placeholder 3"/>
              <p:cNvSpPr txBox="1">
                <a:spLocks/>
              </p:cNvSpPr>
              <p:nvPr/>
            </p:nvSpPr>
            <p:spPr>
              <a:xfrm>
                <a:off x="7365841" y="4279869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4.5 : 1</a:t>
                </a:r>
                <a:endParaRPr lang="ko-KR" altLang="en-US" dirty="0" smtClean="0"/>
              </a:p>
            </p:txBody>
          </p:sp>
          <p:sp>
            <p:nvSpPr>
              <p:cNvPr id="134" name="Text Placeholder 3"/>
              <p:cNvSpPr txBox="1">
                <a:spLocks/>
              </p:cNvSpPr>
              <p:nvPr/>
            </p:nvSpPr>
            <p:spPr>
              <a:xfrm>
                <a:off x="7365841" y="4649580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7 : 1</a:t>
                </a:r>
                <a:endParaRPr lang="ko-KR" altLang="en-US" dirty="0" smtClean="0"/>
              </a:p>
            </p:txBody>
          </p:sp>
          <p:sp>
            <p:nvSpPr>
              <p:cNvPr id="135" name="Text Placeholder 3"/>
              <p:cNvSpPr txBox="1">
                <a:spLocks/>
              </p:cNvSpPr>
              <p:nvPr/>
            </p:nvSpPr>
            <p:spPr>
              <a:xfrm>
                <a:off x="7365841" y="5019291"/>
                <a:ext cx="1233457" cy="28948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0" indent="0" algn="l" defTabSz="914400" rtl="0" eaLnBrk="1" latinLnBrk="1" hangingPunct="1">
                  <a:lnSpc>
                    <a:spcPct val="100000"/>
                  </a:lnSpc>
                  <a:spcBef>
                    <a:spcPts val="0"/>
                  </a:spcBef>
                  <a:buFont typeface="Arial" panose="020B0604020202020204" pitchFamily="34" charset="0"/>
                  <a:buNone/>
                  <a:defRPr sz="14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l" defTabSz="914400" rtl="0" eaLnBrk="1" latinLnBrk="1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None/>
                  <a:defRPr sz="1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ko-KR" smtClean="0"/>
                  <a:t>3.1 : 1</a:t>
                </a:r>
                <a:endParaRPr lang="ko-KR" altLang="en-US" dirty="0" smtClean="0"/>
              </a:p>
            </p:txBody>
          </p:sp>
          <p:cxnSp>
            <p:nvCxnSpPr>
              <p:cNvPr id="136" name="직선 연결선 135"/>
              <p:cNvCxnSpPr/>
              <p:nvPr/>
            </p:nvCxnSpPr>
            <p:spPr>
              <a:xfrm>
                <a:off x="5257800" y="4289395"/>
                <a:ext cx="0" cy="1028903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2252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3.7037E-6 L -0.87292 3.703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364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WEB1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452" y="1466850"/>
            <a:ext cx="4751098" cy="30924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7254" y="1209228"/>
            <a:ext cx="2531567" cy="80759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880100" y="2460049"/>
            <a:ext cx="29845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 smtClean="0"/>
              <a:t>목업디자인의</a:t>
            </a:r>
            <a:r>
              <a:rPr lang="ko-KR" altLang="en-US" sz="1400" dirty="0" smtClean="0"/>
              <a:t> 스토리보드 내용</a:t>
            </a:r>
            <a:r>
              <a:rPr lang="en-US" altLang="ko-KR" sz="1400" dirty="0" smtClean="0"/>
              <a:t>…</a:t>
            </a:r>
          </a:p>
          <a:p>
            <a:r>
              <a:rPr lang="ko-KR" altLang="en-US" sz="1400" dirty="0" smtClean="0"/>
              <a:t>또는 구조적 형태를 </a:t>
            </a:r>
            <a:endParaRPr lang="en-US" altLang="ko-KR" sz="1400" dirty="0" smtClean="0"/>
          </a:p>
          <a:p>
            <a:r>
              <a:rPr lang="en-US" altLang="ko-KR" sz="1400" dirty="0" smtClean="0"/>
              <a:t>Class, id </a:t>
            </a:r>
            <a:r>
              <a:rPr lang="ko-KR" altLang="en-US" sz="1400" dirty="0" smtClean="0"/>
              <a:t>이름설정 또는</a:t>
            </a:r>
            <a:endParaRPr lang="en-US" altLang="ko-KR" sz="1400" dirty="0" smtClean="0"/>
          </a:p>
          <a:p>
            <a:endParaRPr lang="en-US" altLang="ko-KR" sz="1400" dirty="0"/>
          </a:p>
          <a:p>
            <a:r>
              <a:rPr lang="en-US" altLang="ko-KR" sz="1400" dirty="0" smtClean="0"/>
              <a:t>Width, height </a:t>
            </a:r>
            <a:r>
              <a:rPr lang="ko-KR" altLang="en-US" sz="1400" dirty="0" smtClean="0"/>
              <a:t>등의 형태를 표기</a:t>
            </a:r>
            <a:endParaRPr lang="en-US" altLang="ko-KR" sz="1400" dirty="0" smtClean="0"/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421" y="3505009"/>
            <a:ext cx="4029991" cy="262382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Oval 6"/>
          <p:cNvSpPr>
            <a:spLocks noChangeArrowheads="1"/>
          </p:cNvSpPr>
          <p:nvPr/>
        </p:nvSpPr>
        <p:spPr bwMode="auto">
          <a:xfrm>
            <a:off x="10100539" y="1631333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Text Placeholder 3"/>
          <p:cNvSpPr txBox="1">
            <a:spLocks/>
          </p:cNvSpPr>
          <p:nvPr/>
        </p:nvSpPr>
        <p:spPr>
          <a:xfrm>
            <a:off x="10164744" y="1788021"/>
            <a:ext cx="6596112" cy="76619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기존 웹사이트를 새로운 디자인으로 </a:t>
            </a:r>
            <a:r>
              <a:rPr lang="ko-KR" altLang="en-US" dirty="0" err="1" smtClean="0"/>
              <a:t>리뉴얼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하게된</a:t>
            </a:r>
            <a:r>
              <a:rPr lang="ko-KR" altLang="en-US" dirty="0" smtClean="0"/>
              <a:t> 이유와 계기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그리고 생각한 디자인의 의도를 설명하세요</a:t>
            </a:r>
            <a:r>
              <a:rPr lang="en-US" altLang="ko-KR" dirty="0" smtClean="0"/>
              <a:t>.</a:t>
            </a:r>
            <a:endParaRPr lang="ko-KR" altLang="en-US" dirty="0" smtClean="0"/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880100" y="2203816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latin typeface="+mj-ea"/>
                <a:ea typeface="+mj-ea"/>
              </a:rPr>
              <a:t>Mock up design</a:t>
            </a:r>
            <a:endParaRPr lang="en-US" sz="1400" b="1" dirty="0">
              <a:latin typeface="+mj-ea"/>
              <a:ea typeface="+mj-ea"/>
            </a:endParaRPr>
          </a:p>
        </p:txBody>
      </p:sp>
      <p:sp>
        <p:nvSpPr>
          <p:cNvPr id="18" name="Oval 6"/>
          <p:cNvSpPr>
            <a:spLocks noChangeArrowheads="1"/>
          </p:cNvSpPr>
          <p:nvPr/>
        </p:nvSpPr>
        <p:spPr bwMode="auto">
          <a:xfrm>
            <a:off x="10100539" y="2766509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9" name="Text Placeholder 3"/>
          <p:cNvSpPr txBox="1">
            <a:spLocks/>
          </p:cNvSpPr>
          <p:nvPr/>
        </p:nvSpPr>
        <p:spPr>
          <a:xfrm>
            <a:off x="10164744" y="2923197"/>
            <a:ext cx="6596112" cy="80129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디자인 </a:t>
            </a:r>
            <a:r>
              <a:rPr lang="ko-KR" altLang="en-US" dirty="0" err="1" smtClean="0"/>
              <a:t>적용에대한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컨셉</a:t>
            </a:r>
            <a:r>
              <a:rPr lang="en-US" altLang="ko-KR" dirty="0" smtClean="0"/>
              <a:t>, </a:t>
            </a:r>
            <a:r>
              <a:rPr lang="ko-KR" altLang="en-US" dirty="0" smtClean="0"/>
              <a:t>기획방향 등의 내용을 표기하세요</a:t>
            </a:r>
            <a:r>
              <a:rPr lang="en-US" altLang="ko-KR" dirty="0" smtClean="0"/>
              <a:t>.</a:t>
            </a:r>
            <a:endParaRPr lang="ko-KR" altLang="en-US" dirty="0" smtClean="0"/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10164744" y="2693031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latin typeface="+mj-ea"/>
                <a:ea typeface="+mj-ea"/>
              </a:rPr>
              <a:t>CONCEPT</a:t>
            </a:r>
            <a:endParaRPr lang="en-US" sz="1400" b="1" dirty="0">
              <a:latin typeface="+mj-ea"/>
              <a:ea typeface="+mj-ea"/>
            </a:endParaRPr>
          </a:p>
        </p:txBody>
      </p:sp>
      <p:sp>
        <p:nvSpPr>
          <p:cNvPr id="21" name="Oval 6"/>
          <p:cNvSpPr>
            <a:spLocks noChangeArrowheads="1"/>
          </p:cNvSpPr>
          <p:nvPr/>
        </p:nvSpPr>
        <p:spPr bwMode="auto">
          <a:xfrm>
            <a:off x="10100539" y="3913030"/>
            <a:ext cx="80962" cy="80963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22" name="Text Placeholder 3"/>
          <p:cNvSpPr txBox="1">
            <a:spLocks/>
          </p:cNvSpPr>
          <p:nvPr/>
        </p:nvSpPr>
        <p:spPr>
          <a:xfrm>
            <a:off x="11880465" y="4289395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#aaffaa</a:t>
            </a:r>
            <a:endParaRPr lang="ko-KR" altLang="en-US" dirty="0" smtClean="0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10164744" y="3839552"/>
            <a:ext cx="2949178" cy="293253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b="1" dirty="0" smtClean="0">
                <a:latin typeface="+mj-ea"/>
                <a:ea typeface="+mj-ea"/>
              </a:rPr>
              <a:t>COLOR</a:t>
            </a:r>
            <a:r>
              <a:rPr lang="en-US" sz="1400" b="1" baseline="0" dirty="0" smtClean="0">
                <a:latin typeface="+mj-ea"/>
                <a:ea typeface="+mj-ea"/>
              </a:rPr>
              <a:t> / CONTRAST ANALYST</a:t>
            </a:r>
            <a:endParaRPr lang="en-US" sz="1400" b="1" dirty="0">
              <a:latin typeface="+mj-ea"/>
              <a:ea typeface="+mj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0181502" y="4294370"/>
            <a:ext cx="1602002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5" name="직사각형 24"/>
          <p:cNvSpPr/>
          <p:nvPr/>
        </p:nvSpPr>
        <p:spPr>
          <a:xfrm>
            <a:off x="10181502" y="4651531"/>
            <a:ext cx="1602002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6" name="직사각형 25"/>
          <p:cNvSpPr/>
          <p:nvPr/>
        </p:nvSpPr>
        <p:spPr>
          <a:xfrm>
            <a:off x="10181502" y="5019879"/>
            <a:ext cx="1602002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27" name="Text Placeholder 3"/>
          <p:cNvSpPr txBox="1">
            <a:spLocks/>
          </p:cNvSpPr>
          <p:nvPr/>
        </p:nvSpPr>
        <p:spPr>
          <a:xfrm>
            <a:off x="11880465" y="4659106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#aaffaa</a:t>
            </a:r>
            <a:endParaRPr lang="ko-KR" altLang="en-US" dirty="0" smtClean="0"/>
          </a:p>
        </p:txBody>
      </p:sp>
      <p:sp>
        <p:nvSpPr>
          <p:cNvPr id="28" name="Text Placeholder 3"/>
          <p:cNvSpPr txBox="1">
            <a:spLocks/>
          </p:cNvSpPr>
          <p:nvPr/>
        </p:nvSpPr>
        <p:spPr>
          <a:xfrm>
            <a:off x="11880465" y="5028817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#aaffaa</a:t>
            </a:r>
            <a:endParaRPr lang="ko-KR" altLang="en-US" dirty="0" smtClean="0"/>
          </a:p>
        </p:txBody>
      </p:sp>
      <p:sp>
        <p:nvSpPr>
          <p:cNvPr id="29" name="직사각형 28"/>
          <p:cNvSpPr/>
          <p:nvPr/>
        </p:nvSpPr>
        <p:spPr>
          <a:xfrm>
            <a:off x="14370925" y="4294370"/>
            <a:ext cx="890821" cy="28450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0" name="직사각형 29"/>
          <p:cNvSpPr/>
          <p:nvPr/>
        </p:nvSpPr>
        <p:spPr>
          <a:xfrm>
            <a:off x="14370925" y="4651531"/>
            <a:ext cx="890821" cy="28450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1" name="직사각형 30"/>
          <p:cNvSpPr/>
          <p:nvPr/>
        </p:nvSpPr>
        <p:spPr>
          <a:xfrm>
            <a:off x="14370925" y="5019879"/>
            <a:ext cx="890821" cy="284506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2" name="직사각형 31"/>
          <p:cNvSpPr/>
          <p:nvPr/>
        </p:nvSpPr>
        <p:spPr>
          <a:xfrm>
            <a:off x="13480104" y="4294370"/>
            <a:ext cx="890821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3" name="직사각형 32"/>
          <p:cNvSpPr/>
          <p:nvPr/>
        </p:nvSpPr>
        <p:spPr>
          <a:xfrm>
            <a:off x="13480104" y="4651531"/>
            <a:ext cx="890821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4" name="직사각형 33"/>
          <p:cNvSpPr/>
          <p:nvPr/>
        </p:nvSpPr>
        <p:spPr>
          <a:xfrm>
            <a:off x="13480104" y="5019879"/>
            <a:ext cx="890821" cy="284506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5" name="Text Placeholder 3"/>
          <p:cNvSpPr txBox="1">
            <a:spLocks/>
          </p:cNvSpPr>
          <p:nvPr/>
        </p:nvSpPr>
        <p:spPr>
          <a:xfrm>
            <a:off x="15380903" y="4279869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4.5 : 1</a:t>
            </a:r>
            <a:endParaRPr lang="ko-KR" altLang="en-US" dirty="0" smtClean="0"/>
          </a:p>
        </p:txBody>
      </p:sp>
      <p:sp>
        <p:nvSpPr>
          <p:cNvPr id="36" name="Text Placeholder 3"/>
          <p:cNvSpPr txBox="1">
            <a:spLocks/>
          </p:cNvSpPr>
          <p:nvPr/>
        </p:nvSpPr>
        <p:spPr>
          <a:xfrm>
            <a:off x="15380903" y="4649580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7 : 1</a:t>
            </a:r>
            <a:endParaRPr lang="ko-KR" altLang="en-US" dirty="0" smtClean="0"/>
          </a:p>
        </p:txBody>
      </p:sp>
      <p:sp>
        <p:nvSpPr>
          <p:cNvPr id="37" name="Text Placeholder 3"/>
          <p:cNvSpPr txBox="1">
            <a:spLocks/>
          </p:cNvSpPr>
          <p:nvPr/>
        </p:nvSpPr>
        <p:spPr>
          <a:xfrm>
            <a:off x="15380903" y="5019291"/>
            <a:ext cx="1233457" cy="28948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mtClean="0"/>
              <a:t>3.1 : 1</a:t>
            </a:r>
            <a:endParaRPr lang="ko-KR" altLang="en-US" dirty="0" smtClean="0"/>
          </a:p>
        </p:txBody>
      </p:sp>
      <p:cxnSp>
        <p:nvCxnSpPr>
          <p:cNvPr id="38" name="직선 연결선 37"/>
          <p:cNvCxnSpPr/>
          <p:nvPr/>
        </p:nvCxnSpPr>
        <p:spPr>
          <a:xfrm>
            <a:off x="13272862" y="4289395"/>
            <a:ext cx="0" cy="1028903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979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직사각형 69"/>
          <p:cNvSpPr/>
          <p:nvPr/>
        </p:nvSpPr>
        <p:spPr>
          <a:xfrm>
            <a:off x="579955" y="1540416"/>
            <a:ext cx="3065616" cy="429839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b="49810"/>
          <a:stretch/>
        </p:blipFill>
        <p:spPr>
          <a:xfrm>
            <a:off x="650273" y="1646501"/>
            <a:ext cx="2887513" cy="4081464"/>
          </a:xfrm>
          <a:prstGeom prst="rect">
            <a:avLst/>
          </a:prstGeom>
        </p:spPr>
      </p:pic>
      <p:sp>
        <p:nvSpPr>
          <p:cNvPr id="58" name="순서도: 문서 57"/>
          <p:cNvSpPr/>
          <p:nvPr/>
        </p:nvSpPr>
        <p:spPr>
          <a:xfrm rot="10800000">
            <a:off x="580273" y="5487947"/>
            <a:ext cx="2957511" cy="819497"/>
          </a:xfrm>
          <a:prstGeom prst="flowChartDocumen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bg2"/>
              </a:solidFill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623137" y="1613525"/>
            <a:ext cx="2952750" cy="285750"/>
          </a:xfrm>
          <a:prstGeom prst="rect">
            <a:avLst/>
          </a:prstGeom>
          <a:noFill/>
          <a:ln>
            <a:solidFill>
              <a:srgbClr val="7BC8C1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2" name="직사각형 61"/>
          <p:cNvSpPr/>
          <p:nvPr/>
        </p:nvSpPr>
        <p:spPr>
          <a:xfrm>
            <a:off x="950797" y="2986849"/>
            <a:ext cx="2148840" cy="855525"/>
          </a:xfrm>
          <a:prstGeom prst="rect">
            <a:avLst/>
          </a:prstGeom>
          <a:noFill/>
          <a:ln>
            <a:solidFill>
              <a:srgbClr val="7BC8C1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3" name="사각형 설명선 62"/>
          <p:cNvSpPr/>
          <p:nvPr/>
        </p:nvSpPr>
        <p:spPr>
          <a:xfrm>
            <a:off x="3645888" y="3082100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#article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950796" y="4234805"/>
            <a:ext cx="2247265" cy="560069"/>
          </a:xfrm>
          <a:prstGeom prst="rect">
            <a:avLst/>
          </a:prstGeom>
          <a:noFill/>
          <a:ln>
            <a:solidFill>
              <a:srgbClr val="7BC8C1"/>
            </a:solidFill>
            <a:prstDash val="sysDash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sp>
        <p:nvSpPr>
          <p:cNvPr id="66" name="사각형 설명선 65"/>
          <p:cNvSpPr/>
          <p:nvPr/>
        </p:nvSpPr>
        <p:spPr>
          <a:xfrm>
            <a:off x="3645888" y="4376050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#tabs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651221" y="1646501"/>
            <a:ext cx="17315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Width:100%; height:70px;</a:t>
            </a:r>
            <a:endParaRPr lang="ko-KR" altLang="en-US" sz="1050" dirty="0">
              <a:latin typeface="+mn-ea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4651221" y="3050434"/>
            <a:ext cx="17315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Width:100%; height:70px;</a:t>
            </a:r>
            <a:endParaRPr lang="ko-KR" altLang="en-US" sz="1050" dirty="0">
              <a:latin typeface="+mn-ea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651221" y="4335949"/>
            <a:ext cx="17315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Width:100%; height:70px;</a:t>
            </a:r>
            <a:endParaRPr lang="ko-KR" altLang="en-US" sz="1050" dirty="0">
              <a:latin typeface="+mn-ea"/>
            </a:endParaRPr>
          </a:p>
        </p:txBody>
      </p:sp>
      <p:sp>
        <p:nvSpPr>
          <p:cNvPr id="71" name="사각형 설명선 70"/>
          <p:cNvSpPr/>
          <p:nvPr/>
        </p:nvSpPr>
        <p:spPr>
          <a:xfrm>
            <a:off x="3645888" y="5519613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#wrap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4651221" y="5487947"/>
            <a:ext cx="19928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Width:960px; (height:1680px;)</a:t>
            </a:r>
            <a:endParaRPr lang="ko-KR" altLang="en-US" sz="1050" dirty="0">
              <a:latin typeface="+mn-ea"/>
            </a:endParaRPr>
          </a:p>
        </p:txBody>
      </p:sp>
      <p:sp>
        <p:nvSpPr>
          <p:cNvPr id="73" name="사각형 설명선 72"/>
          <p:cNvSpPr/>
          <p:nvPr/>
        </p:nvSpPr>
        <p:spPr>
          <a:xfrm>
            <a:off x="3645888" y="1646501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#header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75" name="사각형 설명선 74"/>
          <p:cNvSpPr/>
          <p:nvPr/>
        </p:nvSpPr>
        <p:spPr>
          <a:xfrm>
            <a:off x="2259330" y="1065513"/>
            <a:ext cx="1676400" cy="451059"/>
          </a:xfrm>
          <a:prstGeom prst="wedgeRectCallout">
            <a:avLst>
              <a:gd name="adj1" fmla="val -41477"/>
              <a:gd name="adj2" fmla="val 106435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2293620" y="1108710"/>
            <a:ext cx="1596390" cy="34671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411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14763"/>
          <a:stretch/>
        </p:blipFill>
        <p:spPr>
          <a:xfrm>
            <a:off x="4568577" y="1816609"/>
            <a:ext cx="3808662" cy="122399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124" y="2336484"/>
            <a:ext cx="2585386" cy="111899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489783" y="1251250"/>
            <a:ext cx="3598971" cy="5423984"/>
            <a:chOff x="489783" y="1065513"/>
            <a:chExt cx="3312593" cy="4992386"/>
          </a:xfrm>
        </p:grpSpPr>
        <p:grpSp>
          <p:nvGrpSpPr>
            <p:cNvPr id="7" name="그룹 6"/>
            <p:cNvGrpSpPr/>
            <p:nvPr/>
          </p:nvGrpSpPr>
          <p:grpSpPr>
            <a:xfrm>
              <a:off x="489783" y="1065513"/>
              <a:ext cx="3312593" cy="4662452"/>
              <a:chOff x="489783" y="1065513"/>
              <a:chExt cx="3312593" cy="4662452"/>
            </a:xfrm>
          </p:grpSpPr>
          <p:pic>
            <p:nvPicPr>
              <p:cNvPr id="5" name="그림 4"/>
              <p:cNvPicPr>
                <a:picLocks noChangeAspect="1"/>
              </p:cNvPicPr>
              <p:nvPr/>
            </p:nvPicPr>
            <p:blipFill rotWithShape="1">
              <a:blip r:embed="rId4"/>
              <a:srcRect b="49810"/>
              <a:stretch/>
            </p:blipFill>
            <p:spPr>
              <a:xfrm>
                <a:off x="516919" y="1646501"/>
                <a:ext cx="2887513" cy="4081464"/>
              </a:xfrm>
              <a:prstGeom prst="rect">
                <a:avLst/>
              </a:prstGeom>
            </p:spPr>
          </p:pic>
          <p:sp>
            <p:nvSpPr>
              <p:cNvPr id="60" name="직사각형 59"/>
              <p:cNvSpPr/>
              <p:nvPr/>
            </p:nvSpPr>
            <p:spPr>
              <a:xfrm>
                <a:off x="489783" y="1613525"/>
                <a:ext cx="2952750" cy="285750"/>
              </a:xfrm>
              <a:prstGeom prst="rect">
                <a:avLst/>
              </a:prstGeom>
              <a:noFill/>
              <a:ln>
                <a:solidFill>
                  <a:srgbClr val="7BC8C1"/>
                </a:solidFill>
                <a:prstDash val="sysDash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직사각형 61"/>
              <p:cNvSpPr/>
              <p:nvPr/>
            </p:nvSpPr>
            <p:spPr>
              <a:xfrm>
                <a:off x="817443" y="2986849"/>
                <a:ext cx="2148840" cy="855525"/>
              </a:xfrm>
              <a:prstGeom prst="rect">
                <a:avLst/>
              </a:prstGeom>
              <a:noFill/>
              <a:ln>
                <a:solidFill>
                  <a:srgbClr val="7BC8C1"/>
                </a:solidFill>
                <a:prstDash val="sysDash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5" name="사각형 설명선 74"/>
              <p:cNvSpPr/>
              <p:nvPr/>
            </p:nvSpPr>
            <p:spPr>
              <a:xfrm>
                <a:off x="2125976" y="1065513"/>
                <a:ext cx="1676400" cy="451059"/>
              </a:xfrm>
              <a:prstGeom prst="wedgeRectCallout">
                <a:avLst>
                  <a:gd name="adj1" fmla="val -41477"/>
                  <a:gd name="adj2" fmla="val 106435"/>
                </a:avLst>
              </a:prstGeom>
              <a:solidFill>
                <a:srgbClr val="7BC8C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1200" dirty="0">
                  <a:ln w="0"/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76" name="직사각형 75"/>
              <p:cNvSpPr/>
              <p:nvPr/>
            </p:nvSpPr>
            <p:spPr>
              <a:xfrm>
                <a:off x="2160266" y="1108710"/>
                <a:ext cx="1596390" cy="3467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8" name="순서도: 문서 57"/>
            <p:cNvSpPr/>
            <p:nvPr/>
          </p:nvSpPr>
          <p:spPr>
            <a:xfrm rot="10800000">
              <a:off x="516919" y="3928346"/>
              <a:ext cx="2957511" cy="2129553"/>
            </a:xfrm>
            <a:prstGeom prst="flowChartDocumen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bg2"/>
                </a:solidFill>
              </a:endParaRPr>
            </a:p>
          </p:txBody>
        </p:sp>
      </p:grpSp>
      <p:sp>
        <p:nvSpPr>
          <p:cNvPr id="63" name="사각형 설명선 62"/>
          <p:cNvSpPr/>
          <p:nvPr/>
        </p:nvSpPr>
        <p:spPr>
          <a:xfrm>
            <a:off x="3512534" y="3901261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#article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087122" y="3422140"/>
            <a:ext cx="587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jQuery</a:t>
            </a:r>
            <a:endParaRPr lang="ko-KR" altLang="en-US" sz="1050" dirty="0">
              <a:latin typeface="+mn-ea"/>
            </a:endParaRPr>
          </a:p>
        </p:txBody>
      </p:sp>
      <p:sp>
        <p:nvSpPr>
          <p:cNvPr id="73" name="사각형 설명선 72"/>
          <p:cNvSpPr/>
          <p:nvPr/>
        </p:nvSpPr>
        <p:spPr>
          <a:xfrm>
            <a:off x="3512534" y="1946538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#header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530476" y="3004393"/>
            <a:ext cx="4619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html</a:t>
            </a:r>
            <a:endParaRPr lang="ko-KR" altLang="en-US" sz="1050" dirty="0">
              <a:latin typeface="+mn-ea"/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rcRect r="14763"/>
          <a:stretch/>
        </p:blipFill>
        <p:spPr>
          <a:xfrm>
            <a:off x="4568577" y="4228383"/>
            <a:ext cx="3808662" cy="122399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124" y="4748258"/>
            <a:ext cx="2585386" cy="111899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7" name="TextBox 26"/>
          <p:cNvSpPr txBox="1"/>
          <p:nvPr/>
        </p:nvSpPr>
        <p:spPr>
          <a:xfrm>
            <a:off x="6087122" y="5833914"/>
            <a:ext cx="587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jQuery</a:t>
            </a:r>
            <a:endParaRPr lang="ko-KR" altLang="en-US" sz="105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94246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r="14763"/>
          <a:stretch/>
        </p:blipFill>
        <p:spPr>
          <a:xfrm>
            <a:off x="4568577" y="1816609"/>
            <a:ext cx="3808662" cy="122399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124" y="2336484"/>
            <a:ext cx="2585386" cy="111899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489783" y="1251250"/>
            <a:ext cx="3598971" cy="5423984"/>
            <a:chOff x="489783" y="1065513"/>
            <a:chExt cx="3312593" cy="4992386"/>
          </a:xfrm>
        </p:grpSpPr>
        <p:grpSp>
          <p:nvGrpSpPr>
            <p:cNvPr id="7" name="그룹 6"/>
            <p:cNvGrpSpPr/>
            <p:nvPr/>
          </p:nvGrpSpPr>
          <p:grpSpPr>
            <a:xfrm>
              <a:off x="489783" y="1065513"/>
              <a:ext cx="3312593" cy="4662452"/>
              <a:chOff x="489783" y="1065513"/>
              <a:chExt cx="3312593" cy="4662452"/>
            </a:xfrm>
          </p:grpSpPr>
          <p:pic>
            <p:nvPicPr>
              <p:cNvPr id="5" name="그림 4"/>
              <p:cNvPicPr>
                <a:picLocks noChangeAspect="1"/>
              </p:cNvPicPr>
              <p:nvPr/>
            </p:nvPicPr>
            <p:blipFill rotWithShape="1">
              <a:blip r:embed="rId4"/>
              <a:srcRect b="49810"/>
              <a:stretch/>
            </p:blipFill>
            <p:spPr>
              <a:xfrm>
                <a:off x="516919" y="1646501"/>
                <a:ext cx="2887513" cy="4081464"/>
              </a:xfrm>
              <a:prstGeom prst="rect">
                <a:avLst/>
              </a:prstGeom>
            </p:spPr>
          </p:pic>
          <p:sp>
            <p:nvSpPr>
              <p:cNvPr id="60" name="직사각형 59"/>
              <p:cNvSpPr/>
              <p:nvPr/>
            </p:nvSpPr>
            <p:spPr>
              <a:xfrm>
                <a:off x="489783" y="1613525"/>
                <a:ext cx="2952750" cy="285750"/>
              </a:xfrm>
              <a:prstGeom prst="rect">
                <a:avLst/>
              </a:prstGeom>
              <a:noFill/>
              <a:ln>
                <a:solidFill>
                  <a:srgbClr val="7BC8C1"/>
                </a:solidFill>
                <a:prstDash val="sysDash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직사각형 61"/>
              <p:cNvSpPr/>
              <p:nvPr/>
            </p:nvSpPr>
            <p:spPr>
              <a:xfrm>
                <a:off x="817443" y="2986849"/>
                <a:ext cx="2148840" cy="855525"/>
              </a:xfrm>
              <a:prstGeom prst="rect">
                <a:avLst/>
              </a:prstGeom>
              <a:noFill/>
              <a:ln>
                <a:solidFill>
                  <a:srgbClr val="7BC8C1"/>
                </a:solidFill>
                <a:prstDash val="sysDash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5" name="사각형 설명선 74"/>
              <p:cNvSpPr/>
              <p:nvPr/>
            </p:nvSpPr>
            <p:spPr>
              <a:xfrm>
                <a:off x="2125976" y="1065513"/>
                <a:ext cx="1676400" cy="451059"/>
              </a:xfrm>
              <a:prstGeom prst="wedgeRectCallout">
                <a:avLst>
                  <a:gd name="adj1" fmla="val -41477"/>
                  <a:gd name="adj2" fmla="val 106435"/>
                </a:avLst>
              </a:prstGeom>
              <a:solidFill>
                <a:srgbClr val="7BC8C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lang="ko-KR" altLang="en-US" sz="1200" dirty="0">
                  <a:ln w="0"/>
                  <a:solidFill>
                    <a:schemeClr val="bg1"/>
                  </a:solidFill>
                  <a:latin typeface="+mn-ea"/>
                </a:endParaRPr>
              </a:p>
            </p:txBody>
          </p:sp>
          <p:sp>
            <p:nvSpPr>
              <p:cNvPr id="76" name="직사각형 75"/>
              <p:cNvSpPr/>
              <p:nvPr/>
            </p:nvSpPr>
            <p:spPr>
              <a:xfrm>
                <a:off x="2160266" y="1108710"/>
                <a:ext cx="1596390" cy="34671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58" name="순서도: 문서 57"/>
            <p:cNvSpPr/>
            <p:nvPr/>
          </p:nvSpPr>
          <p:spPr>
            <a:xfrm rot="10800000">
              <a:off x="516919" y="3928346"/>
              <a:ext cx="2957511" cy="2129553"/>
            </a:xfrm>
            <a:prstGeom prst="flowChartDocumen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bg2"/>
                </a:solidFill>
              </a:endParaRPr>
            </a:p>
          </p:txBody>
        </p:sp>
      </p:grpSp>
      <p:sp>
        <p:nvSpPr>
          <p:cNvPr id="63" name="사각형 설명선 62"/>
          <p:cNvSpPr/>
          <p:nvPr/>
        </p:nvSpPr>
        <p:spPr>
          <a:xfrm>
            <a:off x="3512534" y="3901261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#article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72" name="TextBox 71"/>
          <p:cNvSpPr txBox="1"/>
          <p:nvPr/>
        </p:nvSpPr>
        <p:spPr>
          <a:xfrm>
            <a:off x="6087122" y="3422140"/>
            <a:ext cx="587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jQuery</a:t>
            </a:r>
            <a:endParaRPr lang="ko-KR" altLang="en-US" sz="1050" dirty="0">
              <a:latin typeface="+mn-ea"/>
            </a:endParaRPr>
          </a:p>
        </p:txBody>
      </p:sp>
      <p:sp>
        <p:nvSpPr>
          <p:cNvPr id="73" name="사각형 설명선 72"/>
          <p:cNvSpPr/>
          <p:nvPr/>
        </p:nvSpPr>
        <p:spPr>
          <a:xfrm>
            <a:off x="3512534" y="1946538"/>
            <a:ext cx="942975" cy="222250"/>
          </a:xfrm>
          <a:prstGeom prst="wedgeRectCallout">
            <a:avLst>
              <a:gd name="adj1" fmla="val -60126"/>
              <a:gd name="adj2" fmla="val 8987"/>
            </a:avLst>
          </a:prstGeom>
          <a:solidFill>
            <a:srgbClr val="7BC8C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ko-KR" sz="1200" dirty="0" smtClean="0">
                <a:ln w="0"/>
                <a:solidFill>
                  <a:schemeClr val="bg1"/>
                </a:solidFill>
                <a:latin typeface="+mn-ea"/>
              </a:rPr>
              <a:t>#header</a:t>
            </a:r>
            <a:endParaRPr lang="ko-KR" altLang="en-US" sz="1200" dirty="0">
              <a:ln w="0"/>
              <a:solidFill>
                <a:schemeClr val="bg1"/>
              </a:solidFill>
              <a:latin typeface="+mn-ea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530476" y="3004393"/>
            <a:ext cx="46198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html</a:t>
            </a:r>
            <a:endParaRPr lang="ko-KR" altLang="en-US" sz="1050" dirty="0">
              <a:latin typeface="+mn-ea"/>
            </a:endParaRPr>
          </a:p>
        </p:txBody>
      </p:sp>
      <p:pic>
        <p:nvPicPr>
          <p:cNvPr id="25" name="그림 24"/>
          <p:cNvPicPr>
            <a:picLocks noChangeAspect="1"/>
          </p:cNvPicPr>
          <p:nvPr/>
        </p:nvPicPr>
        <p:blipFill rotWithShape="1">
          <a:blip r:embed="rId2"/>
          <a:srcRect r="14763"/>
          <a:stretch/>
        </p:blipFill>
        <p:spPr>
          <a:xfrm>
            <a:off x="4568577" y="4228383"/>
            <a:ext cx="3808662" cy="122399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26" name="그림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7124" y="4748258"/>
            <a:ext cx="2585386" cy="1118997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7" name="TextBox 26"/>
          <p:cNvSpPr txBox="1"/>
          <p:nvPr/>
        </p:nvSpPr>
        <p:spPr>
          <a:xfrm>
            <a:off x="6087122" y="5833914"/>
            <a:ext cx="58702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dirty="0" smtClean="0">
                <a:latin typeface="+mn-ea"/>
              </a:rPr>
              <a:t>jQuery</a:t>
            </a:r>
            <a:endParaRPr lang="ko-KR" altLang="en-US" sz="105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6792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따뜻한 파란색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>
          <a:outerShdw blurRad="50800" dist="38100" dir="8100000" algn="tr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673</TotalTime>
  <Words>543</Words>
  <Application>Microsoft Office PowerPoint</Application>
  <PresentationFormat>화면 슬라이드 쇼(4:3)</PresentationFormat>
  <Paragraphs>182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맑은 고딕</vt:lpstr>
      <vt:lpstr>Arial</vt:lpstr>
      <vt:lpstr>Calibri</vt:lpstr>
      <vt:lpstr>Calibri Light</vt:lpstr>
      <vt:lpstr>Myriad Pro</vt:lpstr>
      <vt:lpstr>Myriad Pro Light</vt:lpstr>
      <vt:lpstr>Office 테마</vt:lpstr>
      <vt:lpstr>PowerPoint 프레젠테이션</vt:lpstr>
      <vt:lpstr>PROFILE</vt:lpstr>
      <vt:lpstr>PROFILE</vt:lpstr>
      <vt:lpstr>WEB1</vt:lpstr>
      <vt:lpstr>WEB1</vt:lpstr>
      <vt:lpstr>WEB1</vt:lpstr>
      <vt:lpstr>PowerPoint 프레젠테이션</vt:lpstr>
      <vt:lpstr>PowerPoint 프레젠테이션</vt:lpstr>
      <vt:lpstr>PowerPoint 프레젠테이션</vt:lpstr>
      <vt:lpstr>WEB1</vt:lpstr>
      <vt:lpstr>WEB2</vt:lpstr>
      <vt:lpstr>WEB2</vt:lpstr>
      <vt:lpstr>WEB2</vt:lpstr>
      <vt:lpstr>WEB2</vt:lpstr>
      <vt:lpstr>WEB2</vt:lpstr>
      <vt:lpstr>WEB2</vt:lpstr>
      <vt:lpstr>WEB2</vt:lpstr>
      <vt:lpstr>PowerPoint 프레젠테이션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xido</dc:creator>
  <cp:lastModifiedBy>xido</cp:lastModifiedBy>
  <cp:revision>67</cp:revision>
  <dcterms:created xsi:type="dcterms:W3CDTF">2015-09-18T04:05:50Z</dcterms:created>
  <dcterms:modified xsi:type="dcterms:W3CDTF">2015-09-19T08:14:30Z</dcterms:modified>
</cp:coreProperties>
</file>

<file path=docProps/thumbnail.jpeg>
</file>